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19"/>
  </p:notesMasterIdLst>
  <p:sldIdLst>
    <p:sldId id="2123259254" r:id="rId5"/>
    <p:sldId id="2123259244" r:id="rId6"/>
    <p:sldId id="2123259334" r:id="rId7"/>
    <p:sldId id="513" r:id="rId8"/>
    <p:sldId id="451" r:id="rId9"/>
    <p:sldId id="2123259253" r:id="rId10"/>
    <p:sldId id="2123259251" r:id="rId11"/>
    <p:sldId id="2123259335" r:id="rId12"/>
    <p:sldId id="2123259336" r:id="rId13"/>
    <p:sldId id="373" r:id="rId14"/>
    <p:sldId id="2123259248" r:id="rId15"/>
    <p:sldId id="2123259252" r:id="rId16"/>
    <p:sldId id="475" r:id="rId17"/>
    <p:sldId id="2123259337" r:id="rId18"/>
  </p:sldIdLst>
  <p:sldSz cx="12192000" cy="6858000"/>
  <p:notesSz cx="6858000" cy="9144000"/>
  <p:embeddedFontLst>
    <p:embeddedFont>
      <p:font typeface="Poppins" panose="00000500000000000000" pitchFamily="2" charset="0"/>
      <p:regular r:id="rId20"/>
      <p:bold r:id="rId21"/>
      <p:italic r:id="rId22"/>
      <p:boldItalic r:id="rId23"/>
    </p:embeddedFont>
    <p:embeddedFont>
      <p:font typeface="Poppins Light" panose="00000400000000000000" pitchFamily="2" charset="0"/>
      <p:regular r:id="rId24"/>
      <p:italic r:id="rId25"/>
    </p:embeddedFont>
    <p:embeddedFont>
      <p:font typeface="Poppins Medium" panose="00000600000000000000" pitchFamily="2" charset="0"/>
      <p:regular r:id="rId26"/>
      <p:italic r:id="rId27"/>
    </p:embeddedFont>
    <p:embeddedFont>
      <p:font typeface="Poppins SemiBold" panose="00000700000000000000" pitchFamily="2" charset="0"/>
      <p:regular r:id="rId28"/>
      <p:bold r:id="rId29"/>
      <p:italic r:id="rId30"/>
      <p:boldItalic r:id="rId31"/>
    </p:embeddedFont>
    <p:embeddedFont>
      <p:font typeface="Roboto" panose="02000000000000000000" pitchFamily="2" charset="0"/>
      <p:regular r:id="rId32"/>
      <p:bold r:id="rId33"/>
      <p:italic r:id="rId34"/>
      <p:boldItalic r:id="rId35"/>
    </p:embeddedFont>
  </p:embeddedFontLst>
  <p:defaultTex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FAB03A51-648C-C440-A83B-3F2060DDECE1}">
          <p14:sldIdLst>
            <p14:sldId id="2123259254"/>
            <p14:sldId id="2123259244"/>
            <p14:sldId id="2123259334"/>
            <p14:sldId id="513"/>
            <p14:sldId id="451"/>
            <p14:sldId id="2123259253"/>
            <p14:sldId id="2123259251"/>
            <p14:sldId id="2123259335"/>
            <p14:sldId id="2123259336"/>
            <p14:sldId id="373"/>
            <p14:sldId id="2123259248"/>
            <p14:sldId id="2123259252"/>
            <p14:sldId id="475"/>
            <p14:sldId id="2123259337"/>
          </p14:sldIdLst>
        </p14:section>
      </p14:sectionLst>
    </p:ext>
    <p:ext uri="{EFAFB233-063F-42B5-8137-9DF3F51BA10A}">
      <p15:sldGuideLst xmlns:p15="http://schemas.microsoft.com/office/powerpoint/2012/main">
        <p15:guide id="1" pos="7176" userDrawn="1">
          <p15:clr>
            <a:srgbClr val="A4A3A4"/>
          </p15:clr>
        </p15:guide>
        <p15:guide id="2" pos="480" userDrawn="1">
          <p15:clr>
            <a:srgbClr val="A4A3A4"/>
          </p15:clr>
        </p15:guide>
        <p15:guide id="3" orient="horz" pos="480" userDrawn="1">
          <p15:clr>
            <a:srgbClr val="A4A3A4"/>
          </p15:clr>
        </p15:guide>
        <p15:guide id="4" orient="horz" pos="386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B5A3D"/>
    <a:srgbClr val="4CC2E2"/>
    <a:srgbClr val="071C4D"/>
    <a:srgbClr val="111C46"/>
    <a:srgbClr val="0440BA"/>
    <a:srgbClr val="082F85"/>
    <a:srgbClr val="DBF3F9"/>
    <a:srgbClr val="CEF0F7"/>
    <a:srgbClr val="FBFBFB"/>
    <a:srgbClr val="FDFDF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6C514EC-A344-4F48-B66B-E75B58105254}" v="1" dt="2025-06-04T18:39:40.32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599"/>
    <p:restoredTop sz="94658"/>
  </p:normalViewPr>
  <p:slideViewPr>
    <p:cSldViewPr snapToGrid="0">
      <p:cViewPr varScale="1">
        <p:scale>
          <a:sx n="117" d="100"/>
          <a:sy n="117" d="100"/>
        </p:scale>
        <p:origin x="546" y="114"/>
      </p:cViewPr>
      <p:guideLst>
        <p:guide pos="7176"/>
        <p:guide pos="480"/>
        <p:guide orient="horz" pos="480"/>
        <p:guide orient="horz" pos="3864"/>
      </p:guideLst>
    </p:cSldViewPr>
  </p:slideViewPr>
  <p:notesTextViewPr>
    <p:cViewPr>
      <p:scale>
        <a:sx n="1" d="1"/>
        <a:sy n="1" d="1"/>
      </p:scale>
      <p:origin x="0" y="0"/>
    </p:cViewPr>
  </p:notesTextViewPr>
  <p:sorterViewPr>
    <p:cViewPr>
      <p:scale>
        <a:sx n="116" d="100"/>
        <a:sy n="11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7.fntdata"/><Relationship Id="rId39" Type="http://schemas.openxmlformats.org/officeDocument/2006/relationships/tableStyles" Target="tableStyles.xml"/><Relationship Id="rId21" Type="http://schemas.openxmlformats.org/officeDocument/2006/relationships/font" Target="fonts/font2.fntdata"/><Relationship Id="rId34" Type="http://schemas.openxmlformats.org/officeDocument/2006/relationships/font" Target="fonts/font15.fntdata"/><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font" Target="fonts/font1.fntdata"/><Relationship Id="rId29" Type="http://schemas.openxmlformats.org/officeDocument/2006/relationships/font" Target="fonts/font10.fntdata"/><Relationship Id="rId41"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5.fntdata"/><Relationship Id="rId32" Type="http://schemas.openxmlformats.org/officeDocument/2006/relationships/font" Target="fonts/font13.fntdata"/><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4.fntdata"/><Relationship Id="rId28" Type="http://schemas.openxmlformats.org/officeDocument/2006/relationships/font" Target="fonts/font9.fntdata"/><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notesMaster" Target="notesMasters/notesMaster1.xml"/><Relationship Id="rId31" Type="http://schemas.openxmlformats.org/officeDocument/2006/relationships/font" Target="fonts/font12.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font" Target="fonts/font11.fntdata"/><Relationship Id="rId35" Type="http://schemas.openxmlformats.org/officeDocument/2006/relationships/font" Target="fonts/font16.fntdata"/><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6.fntdata"/><Relationship Id="rId33" Type="http://schemas.openxmlformats.org/officeDocument/2006/relationships/font" Target="fonts/font14.fntdata"/><Relationship Id="rId38"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rian Costello" userId="bb403606-06a6-48e8-9d94-cac0249b8a1e" providerId="ADAL" clId="{46C514EC-A344-4F48-B66B-E75B58105254}"/>
    <pc:docChg chg="modSld">
      <pc:chgData name="Brian Costello" userId="bb403606-06a6-48e8-9d94-cac0249b8a1e" providerId="ADAL" clId="{46C514EC-A344-4F48-B66B-E75B58105254}" dt="2025-06-04T18:39:57.313" v="7" actId="20577"/>
      <pc:docMkLst>
        <pc:docMk/>
      </pc:docMkLst>
      <pc:sldChg chg="modSp mod">
        <pc:chgData name="Brian Costello" userId="bb403606-06a6-48e8-9d94-cac0249b8a1e" providerId="ADAL" clId="{46C514EC-A344-4F48-B66B-E75B58105254}" dt="2025-06-04T18:39:57.313" v="7" actId="20577"/>
        <pc:sldMkLst>
          <pc:docMk/>
          <pc:sldMk cId="400233324" sldId="2123259337"/>
        </pc:sldMkLst>
        <pc:spChg chg="mod">
          <ac:chgData name="Brian Costello" userId="bb403606-06a6-48e8-9d94-cac0249b8a1e" providerId="ADAL" clId="{46C514EC-A344-4F48-B66B-E75B58105254}" dt="2025-06-04T18:39:57.313" v="7" actId="20577"/>
          <ac:spMkLst>
            <pc:docMk/>
            <pc:sldMk cId="400233324" sldId="2123259337"/>
            <ac:spMk id="6" creationId="{F4B1B0F3-B368-ACA6-94DC-AF7D88FC518E}"/>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Poppins" pitchFamily="2" charset="77"/>
              </a:defRPr>
            </a:lvl1pPr>
          </a:lstStyle>
          <a:p>
            <a:endParaRPr lang="en-ID"/>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Poppins" pitchFamily="2" charset="77"/>
              </a:defRPr>
            </a:lvl1pPr>
          </a:lstStyle>
          <a:p>
            <a:fld id="{5885B3CE-5C8C-40CB-BF88-0FCDB675FD60}" type="datetimeFigureOut">
              <a:rPr lang="en-ID" smtClean="0"/>
              <a:pPr/>
              <a:t>04/06/2025</a:t>
            </a:fld>
            <a:endParaRPr lang="en-ID"/>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D"/>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Poppins" pitchFamily="2" charset="77"/>
              </a:defRPr>
            </a:lvl1pPr>
          </a:lstStyle>
          <a:p>
            <a:endParaRPr lang="en-ID"/>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Poppins" pitchFamily="2" charset="77"/>
              </a:defRPr>
            </a:lvl1pPr>
          </a:lstStyle>
          <a:p>
            <a:fld id="{D8304EE4-F52E-4CDF-9024-38DB0BACBE58}" type="slidenum">
              <a:rPr lang="en-ID" smtClean="0"/>
              <a:pPr/>
              <a:t>‹#›</a:t>
            </a:fld>
            <a:endParaRPr lang="en-ID"/>
          </a:p>
        </p:txBody>
      </p:sp>
    </p:spTree>
    <p:extLst>
      <p:ext uri="{BB962C8B-B14F-4D97-AF65-F5344CB8AC3E}">
        <p14:creationId xmlns:p14="http://schemas.microsoft.com/office/powerpoint/2010/main" val="3360794083"/>
      </p:ext>
    </p:extLst>
  </p:cSld>
  <p:clrMap bg1="lt1" tx1="dk1" bg2="lt2" tx2="dk2" accent1="accent1" accent2="accent2" accent3="accent3" accent4="accent4" accent5="accent5" accent6="accent6" hlink="hlink" folHlink="folHlink"/>
  <p:notesStyle>
    <a:lvl1pPr marL="0" algn="l" defTabSz="914377" rtl="0" eaLnBrk="1" latinLnBrk="0" hangingPunct="1">
      <a:defRPr sz="1200" b="0" i="0" kern="1200">
        <a:solidFill>
          <a:schemeClr val="tx1"/>
        </a:solidFill>
        <a:latin typeface="Poppins" pitchFamily="2" charset="77"/>
        <a:ea typeface="+mn-ea"/>
        <a:cs typeface="+mn-cs"/>
      </a:defRPr>
    </a:lvl1pPr>
    <a:lvl2pPr marL="457189" algn="l" defTabSz="914377" rtl="0" eaLnBrk="1" latinLnBrk="0" hangingPunct="1">
      <a:defRPr sz="1200" b="0" i="0" kern="1200">
        <a:solidFill>
          <a:schemeClr val="tx1"/>
        </a:solidFill>
        <a:latin typeface="Poppins" pitchFamily="2" charset="77"/>
        <a:ea typeface="+mn-ea"/>
        <a:cs typeface="+mn-cs"/>
      </a:defRPr>
    </a:lvl2pPr>
    <a:lvl3pPr marL="914377" algn="l" defTabSz="914377" rtl="0" eaLnBrk="1" latinLnBrk="0" hangingPunct="1">
      <a:defRPr sz="1200" b="0" i="0" kern="1200">
        <a:solidFill>
          <a:schemeClr val="tx1"/>
        </a:solidFill>
        <a:latin typeface="Poppins" pitchFamily="2" charset="77"/>
        <a:ea typeface="+mn-ea"/>
        <a:cs typeface="+mn-cs"/>
      </a:defRPr>
    </a:lvl3pPr>
    <a:lvl4pPr marL="1371566" algn="l" defTabSz="914377" rtl="0" eaLnBrk="1" latinLnBrk="0" hangingPunct="1">
      <a:defRPr sz="1200" b="0" i="0" kern="1200">
        <a:solidFill>
          <a:schemeClr val="tx1"/>
        </a:solidFill>
        <a:latin typeface="Poppins" pitchFamily="2" charset="77"/>
        <a:ea typeface="+mn-ea"/>
        <a:cs typeface="+mn-cs"/>
      </a:defRPr>
    </a:lvl4pPr>
    <a:lvl5pPr marL="1828754" algn="l" defTabSz="914377" rtl="0" eaLnBrk="1" latinLnBrk="0" hangingPunct="1">
      <a:defRPr sz="1200" b="0" i="0" kern="1200">
        <a:solidFill>
          <a:schemeClr val="tx1"/>
        </a:solidFill>
        <a:latin typeface="Poppins" pitchFamily="2" charset="77"/>
        <a:ea typeface="+mn-ea"/>
        <a:cs typeface="+mn-cs"/>
      </a:defRPr>
    </a:lvl5pPr>
    <a:lvl6pPr marL="2285943" algn="l" defTabSz="914377" rtl="0" eaLnBrk="1" latinLnBrk="0" hangingPunct="1">
      <a:defRPr sz="1200" kern="1200">
        <a:solidFill>
          <a:schemeClr val="tx1"/>
        </a:solidFill>
        <a:latin typeface="+mn-lt"/>
        <a:ea typeface="+mn-ea"/>
        <a:cs typeface="+mn-cs"/>
      </a:defRPr>
    </a:lvl6pPr>
    <a:lvl7pPr marL="2743131" algn="l" defTabSz="914377" rtl="0" eaLnBrk="1" latinLnBrk="0" hangingPunct="1">
      <a:defRPr sz="1200" kern="1200">
        <a:solidFill>
          <a:schemeClr val="tx1"/>
        </a:solidFill>
        <a:latin typeface="+mn-lt"/>
        <a:ea typeface="+mn-ea"/>
        <a:cs typeface="+mn-cs"/>
      </a:defRPr>
    </a:lvl7pPr>
    <a:lvl8pPr marL="3200320" algn="l" defTabSz="914377" rtl="0" eaLnBrk="1" latinLnBrk="0" hangingPunct="1">
      <a:defRPr sz="1200" kern="1200">
        <a:solidFill>
          <a:schemeClr val="tx1"/>
        </a:solidFill>
        <a:latin typeface="+mn-lt"/>
        <a:ea typeface="+mn-ea"/>
        <a:cs typeface="+mn-cs"/>
      </a:defRPr>
    </a:lvl8pPr>
    <a:lvl9pPr marL="3657509" algn="l" defTabSz="914377"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dirty="0"/>
              <a:t>Mineral has close to 20 years of experience helping small and medium-sized businesses with their HR and compliance needs</a:t>
            </a:r>
          </a:p>
          <a:p>
            <a:endParaRPr lang="en-US" dirty="0"/>
          </a:p>
          <a:p>
            <a:r>
              <a:rPr lang="en-US" dirty="0"/>
              <a:t>Over 1.5 million small and medium-sized businesses have access to their services, the largest small and medium-sized business community of any HR and Compliance company. </a:t>
            </a:r>
          </a:p>
          <a:p>
            <a:endParaRPr lang="en-US" dirty="0"/>
          </a:p>
          <a:p>
            <a:r>
              <a:rPr lang="en-US" dirty="0"/>
              <a:t>With Mineral’s stellar reputation in the HR and compliance space, Select Health partnered with Mineral to include their HR and compliance solution for small business employers and Association groups.</a:t>
            </a:r>
          </a:p>
          <a:p>
            <a:pPr marL="0" lvl="0" indent="0" algn="l" rtl="0">
              <a:spcBef>
                <a:spcPts val="0"/>
              </a:spcBef>
              <a:spcAft>
                <a:spcPts val="0"/>
              </a:spcAft>
              <a:buNone/>
            </a:pPr>
            <a:endParaRPr lang="en-US" dirty="0"/>
          </a:p>
          <a:p>
            <a:pPr marL="0" lvl="0" indent="0" algn="l" rtl="0">
              <a:spcBef>
                <a:spcPts val="0"/>
              </a:spcBef>
              <a:spcAft>
                <a:spcPts val="0"/>
              </a:spcAft>
              <a:buNone/>
            </a:pPr>
            <a:endParaRPr dirty="0"/>
          </a:p>
        </p:txBody>
      </p:sp>
      <p:sp>
        <p:nvSpPr>
          <p:cNvPr id="68" name="Google Shape;68;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Mineral is also having a significant impact on helping employer clients save time!</a:t>
            </a:r>
          </a:p>
          <a:p>
            <a:endParaRPr lang="en-US" dirty="0"/>
          </a:p>
          <a:p>
            <a:r>
              <a:rPr lang="en-US" dirty="0"/>
              <a:t>Mineral is helping employers save up to 5 hours a week with the services, resources, and tools they get access to through their medical plans.</a:t>
            </a:r>
          </a:p>
          <a:p>
            <a:br>
              <a:rPr lang="en-US" dirty="0"/>
            </a:br>
            <a:r>
              <a:rPr lang="en-US" dirty="0"/>
              <a:t>Imagine the impact of adding 5 hours a week to other business responsibilities and out of time spent trying to manage HR and compliance duties. </a:t>
            </a:r>
          </a:p>
        </p:txBody>
      </p:sp>
      <p:sp>
        <p:nvSpPr>
          <p:cNvPr id="4" name="Slide Number Placeholder 3"/>
          <p:cNvSpPr>
            <a:spLocks noGrp="1"/>
          </p:cNvSpPr>
          <p:nvPr>
            <p:ph type="sldNum" sz="quarter" idx="5"/>
          </p:nvPr>
        </p:nvSpPr>
        <p:spPr/>
        <p:txBody>
          <a:bodyPr/>
          <a:lstStyle/>
          <a:p>
            <a:fld id="{07625883-3F5D-0944-9DEE-DC1C3AD1D1DA}" type="slidenum">
              <a:rPr lang="en-US" smtClean="0"/>
              <a:t>11</a:t>
            </a:fld>
            <a:endParaRPr lang="en-US"/>
          </a:p>
        </p:txBody>
      </p:sp>
    </p:spTree>
    <p:extLst>
      <p:ext uri="{BB962C8B-B14F-4D97-AF65-F5344CB8AC3E}">
        <p14:creationId xmlns:p14="http://schemas.microsoft.com/office/powerpoint/2010/main" val="17031980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ONLY USE IF YOU HAVE A BROKER WHO IS ALSO A MINERAL PARTNER</a:t>
            </a:r>
          </a:p>
          <a:p>
            <a:pPr marL="0" marR="0">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Here is a list of the resources, tools, and services that are included with Select Health’s medical plans that include Mineral.</a:t>
            </a:r>
          </a:p>
          <a:p>
            <a:pPr marL="0" marR="0">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Mineral Elite – all services listed are included. </a:t>
            </a:r>
          </a:p>
          <a:p>
            <a:pPr marL="0" marR="0">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Mineral does partner directly with brokers as well. Notice that the broker package with Mineral does not include the additional premium products. If you are a broker who works directly with Mineral, your clients will now have access to the 3 additional products at no cost to you or your clients. </a:t>
            </a:r>
          </a:p>
          <a:p>
            <a:pPr marL="342900" marR="0" indent="-342900">
              <a:spcBef>
                <a:spcPts val="0"/>
              </a:spcBef>
              <a:spcAft>
                <a:spcPts val="0"/>
              </a:spcAft>
              <a:buAutoNum type="arabicParenR"/>
            </a:pPr>
            <a:r>
              <a:rPr lang="en-US" sz="1800" dirty="0">
                <a:effectLst/>
                <a:latin typeface="Calibri" panose="020F0502020204030204" pitchFamily="34" charset="0"/>
                <a:ea typeface="Calibri" panose="020F0502020204030204" pitchFamily="34" charset="0"/>
                <a:cs typeface="Times New Roman" panose="02020603050405020304" pitchFamily="18" charset="0"/>
              </a:rPr>
              <a:t>Workplace harassment prevention training courses – Mineral’s most popular employee training course in 2024</a:t>
            </a:r>
          </a:p>
          <a:p>
            <a:pPr marL="342900" marR="0" indent="-342900">
              <a:spcBef>
                <a:spcPts val="0"/>
              </a:spcBef>
              <a:spcAft>
                <a:spcPts val="0"/>
              </a:spcAft>
              <a:buAutoNum type="arabicParenR"/>
            </a:pPr>
            <a:r>
              <a:rPr lang="en-US" sz="1800" dirty="0">
                <a:effectLst/>
                <a:latin typeface="Calibri" panose="020F0502020204030204" pitchFamily="34" charset="0"/>
                <a:ea typeface="Calibri" panose="020F0502020204030204" pitchFamily="34" charset="0"/>
                <a:cs typeface="Times New Roman" panose="02020603050405020304" pitchFamily="18" charset="0"/>
              </a:rPr>
              <a:t>Over 125 workplace safety courses</a:t>
            </a:r>
          </a:p>
          <a:p>
            <a:pPr marL="342900" marR="0" indent="-342900">
              <a:spcBef>
                <a:spcPts val="0"/>
              </a:spcBef>
              <a:spcAft>
                <a:spcPts val="0"/>
              </a:spcAft>
              <a:buAutoNum type="arabicParenR"/>
            </a:pPr>
            <a:r>
              <a:rPr lang="en-US" sz="1800" dirty="0">
                <a:effectLst/>
                <a:latin typeface="Calibri" panose="020F0502020204030204" pitchFamily="34" charset="0"/>
                <a:ea typeface="Calibri" panose="020F0502020204030204" pitchFamily="34" charset="0"/>
                <a:cs typeface="Times New Roman" panose="02020603050405020304" pitchFamily="18" charset="0"/>
              </a:rPr>
              <a:t>An enhanced employee handbook – meaning employers can build a multistate handbook, get it in Spanish translation, and collect e-signatures all included.</a:t>
            </a:r>
          </a:p>
          <a:p>
            <a:pPr marL="342900" marR="0" indent="-342900">
              <a:spcBef>
                <a:spcPts val="0"/>
              </a:spcBef>
              <a:spcAft>
                <a:spcPts val="0"/>
              </a:spcAft>
              <a:buAutoNum type="arabicParenR"/>
            </a:pPr>
            <a:r>
              <a:rPr lang="en-US" sz="1800" dirty="0">
                <a:effectLst/>
                <a:latin typeface="Calibri" panose="020F0502020204030204" pitchFamily="34" charset="0"/>
                <a:ea typeface="Calibri" panose="020F0502020204030204" pitchFamily="34" charset="0"/>
                <a:cs typeface="Times New Roman" panose="02020603050405020304" pitchFamily="18" charset="0"/>
              </a:rPr>
              <a:t>eLearning courses in </a:t>
            </a:r>
            <a:r>
              <a:rPr lang="en-US" sz="1800" b="0" i="0" u="none" strike="noStrike" kern="1200" dirty="0">
                <a:solidFill>
                  <a:srgbClr val="282828"/>
                </a:solidFill>
                <a:effectLst/>
                <a:latin typeface="Arial" panose="020B0604020202020204" pitchFamily="34" charset="0"/>
                <a:ea typeface="Roboto Lt" panose="02000000000000000000"/>
                <a:cs typeface="Arial" panose="020B0604020202020204" pitchFamily="34" charset="0"/>
              </a:rPr>
              <a:t>Cybersecurity</a:t>
            </a:r>
            <a:r>
              <a:rPr lang="en-US" sz="1800" b="0" i="0" u="none" strike="noStrike" kern="1200" dirty="0">
                <a:solidFill>
                  <a:schemeClr val="tx1"/>
                </a:solidFill>
                <a:effectLst/>
                <a:latin typeface="Arial" panose="020B0604020202020204" pitchFamily="34" charset="0"/>
                <a:ea typeface="+mn-ea"/>
                <a:cs typeface="+mn-cs"/>
              </a:rPr>
              <a:t>, </a:t>
            </a:r>
            <a:r>
              <a:rPr lang="en-US" sz="1800" b="0" i="0" u="none" strike="noStrike" kern="1200" dirty="0">
                <a:solidFill>
                  <a:srgbClr val="282828"/>
                </a:solidFill>
                <a:effectLst/>
                <a:latin typeface="Arial" panose="020B0604020202020204" pitchFamily="34" charset="0"/>
                <a:ea typeface="Roboto Lt" panose="02000000000000000000"/>
                <a:cs typeface="Arial" panose="020B0604020202020204" pitchFamily="34" charset="0"/>
              </a:rPr>
              <a:t>Diversity, Equity, Inclusion, and Belonging (DEIB)</a:t>
            </a:r>
            <a:r>
              <a:rPr lang="en-US" sz="1800" b="0" i="0" u="none" strike="noStrike" kern="1200" dirty="0">
                <a:solidFill>
                  <a:schemeClr val="tx1"/>
                </a:solidFill>
                <a:effectLst/>
                <a:latin typeface="Arial" panose="020B0604020202020204" pitchFamily="34" charset="0"/>
                <a:ea typeface="+mn-ea"/>
                <a:cs typeface="+mn-cs"/>
              </a:rPr>
              <a:t>, </a:t>
            </a:r>
            <a:r>
              <a:rPr lang="en-US" sz="1800" b="0" i="0" u="none" strike="noStrike" kern="1200" dirty="0">
                <a:solidFill>
                  <a:srgbClr val="282828"/>
                </a:solidFill>
                <a:effectLst/>
                <a:latin typeface="Arial" panose="020B0604020202020204" pitchFamily="34" charset="0"/>
                <a:ea typeface="Roboto Lt" panose="02000000000000000000"/>
                <a:cs typeface="Arial" panose="020B0604020202020204" pitchFamily="34" charset="0"/>
              </a:rPr>
              <a:t>Communication</a:t>
            </a:r>
            <a:r>
              <a:rPr lang="en-US" sz="1800" b="0" i="0" u="none" strike="noStrike" kern="1200" dirty="0">
                <a:solidFill>
                  <a:schemeClr val="tx1"/>
                </a:solidFill>
                <a:effectLst/>
                <a:latin typeface="Arial" panose="020B0604020202020204" pitchFamily="34" charset="0"/>
                <a:ea typeface="+mn-ea"/>
                <a:cs typeface="+mn-cs"/>
              </a:rPr>
              <a:t>, </a:t>
            </a:r>
            <a:r>
              <a:rPr lang="en-US" sz="1800" b="0" i="0" u="none" strike="noStrike" kern="1200" dirty="0">
                <a:solidFill>
                  <a:srgbClr val="282828"/>
                </a:solidFill>
                <a:effectLst/>
                <a:latin typeface="Arial" panose="020B0604020202020204" pitchFamily="34" charset="0"/>
                <a:ea typeface="Roboto Lt" panose="02000000000000000000"/>
                <a:cs typeface="Arial" panose="020B0604020202020204" pitchFamily="34" charset="0"/>
              </a:rPr>
              <a:t>Health and Wellness</a:t>
            </a:r>
            <a:r>
              <a:rPr lang="en-US" sz="1800" b="0" i="0" u="none" strike="noStrike" kern="1200" dirty="0">
                <a:solidFill>
                  <a:schemeClr val="tx1"/>
                </a:solidFill>
                <a:effectLst/>
                <a:latin typeface="Arial" panose="020B0604020202020204" pitchFamily="34" charset="0"/>
                <a:ea typeface="+mn-ea"/>
                <a:cs typeface="+mn-cs"/>
              </a:rPr>
              <a:t>, </a:t>
            </a:r>
            <a:r>
              <a:rPr lang="en-US" sz="1800" b="0" i="0" u="none" strike="noStrike" kern="1200" dirty="0">
                <a:solidFill>
                  <a:srgbClr val="282828"/>
                </a:solidFill>
                <a:effectLst/>
                <a:latin typeface="Arial" panose="020B0604020202020204" pitchFamily="34" charset="0"/>
                <a:ea typeface="Roboto Lt" panose="02000000000000000000"/>
                <a:cs typeface="Arial" panose="020B0604020202020204" pitchFamily="34" charset="0"/>
              </a:rPr>
              <a:t>Leadership and Management</a:t>
            </a:r>
            <a:r>
              <a:rPr lang="en-US" sz="1800" b="0" i="0" u="none" strike="noStrike" kern="1200" dirty="0">
                <a:solidFill>
                  <a:schemeClr val="tx1"/>
                </a:solidFill>
                <a:effectLst/>
                <a:latin typeface="Arial" panose="020B0604020202020204" pitchFamily="34" charset="0"/>
                <a:ea typeface="+mn-ea"/>
                <a:cs typeface="+mn-cs"/>
              </a:rPr>
              <a:t>, </a:t>
            </a:r>
            <a:r>
              <a:rPr lang="en-US" sz="1800" b="0" i="0" u="none" strike="noStrike" kern="1200" dirty="0">
                <a:solidFill>
                  <a:srgbClr val="282828"/>
                </a:solidFill>
                <a:effectLst/>
                <a:latin typeface="Arial" panose="020B0604020202020204" pitchFamily="34" charset="0"/>
                <a:ea typeface="Roboto Lt" panose="02000000000000000000"/>
                <a:cs typeface="Arial" panose="020B0604020202020204" pitchFamily="34" charset="0"/>
              </a:rPr>
              <a:t>Microsoft Computer Skills</a:t>
            </a:r>
            <a:endParaRPr lang="en-US" sz="1800" b="0" i="0" u="none" strike="noStrike" dirty="0">
              <a:effectLst/>
              <a:latin typeface="Arial" panose="020B0604020202020204" pitchFamily="34" charset="0"/>
            </a:endParaRPr>
          </a:p>
          <a:p>
            <a:pPr marL="342900" marR="0" indent="-342900">
              <a:spcBef>
                <a:spcPts val="0"/>
              </a:spcBef>
              <a:spcAft>
                <a:spcPts val="0"/>
              </a:spcAft>
              <a:buAutoNum type="arabicParen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634DD425-A8D5-491E-BEB1-9BAEB66A0C70}" type="slidenum">
              <a:rPr lang="en-US" smtClean="0"/>
              <a:t>12</a:t>
            </a:fld>
            <a:endParaRPr lang="en-US"/>
          </a:p>
        </p:txBody>
      </p:sp>
    </p:spTree>
    <p:extLst>
      <p:ext uri="{BB962C8B-B14F-4D97-AF65-F5344CB8AC3E}">
        <p14:creationId xmlns:p14="http://schemas.microsoft.com/office/powerpoint/2010/main" val="33471216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ONLY USE IF YOU ARE PRESENTING TO A BROKER WHO IS ALSO A MINERAL BROKER PARTNER</a:t>
            </a:r>
          </a:p>
          <a:p>
            <a:endParaRPr lang="en-US" dirty="0">
              <a:cs typeface="Calibri"/>
            </a:endParaRPr>
          </a:p>
          <a:p>
            <a:r>
              <a:rPr lang="en-US" dirty="0">
                <a:cs typeface="Calibri"/>
              </a:rPr>
              <a:t>The Mineral Advantage Program is for brokers who partner directly with Mineral. </a:t>
            </a:r>
            <a:br>
              <a:rPr lang="en-US" dirty="0">
                <a:cs typeface="Calibri"/>
              </a:rPr>
            </a:br>
            <a:r>
              <a:rPr lang="en-US" dirty="0">
                <a:cs typeface="Calibri"/>
              </a:rPr>
              <a:t>For more information, please have them email our team at </a:t>
            </a:r>
            <a:r>
              <a:rPr lang="en-US" dirty="0" err="1">
                <a:cs typeface="Calibri"/>
              </a:rPr>
              <a:t>selecthealth@trustmineral.com</a:t>
            </a:r>
            <a:r>
              <a:rPr lang="en-US" dirty="0">
                <a:cs typeface="Calibri"/>
              </a:rPr>
              <a:t> or encourage them to contact their Mineral account manager.</a:t>
            </a:r>
          </a:p>
          <a:p>
            <a:endParaRPr lang="en-US" dirty="0"/>
          </a:p>
        </p:txBody>
      </p:sp>
      <p:sp>
        <p:nvSpPr>
          <p:cNvPr id="4" name="Slide Number Placeholder 3"/>
          <p:cNvSpPr>
            <a:spLocks noGrp="1"/>
          </p:cNvSpPr>
          <p:nvPr>
            <p:ph type="sldNum" sz="quarter" idx="5"/>
          </p:nvPr>
        </p:nvSpPr>
        <p:spPr/>
        <p:txBody>
          <a:bodyPr/>
          <a:lstStyle/>
          <a:p>
            <a:fld id="{07625883-3F5D-0944-9DEE-DC1C3AD1D1DA}" type="slidenum">
              <a:rPr lang="en-US" smtClean="0"/>
              <a:t>13</a:t>
            </a:fld>
            <a:endParaRPr lang="en-US"/>
          </a:p>
        </p:txBody>
      </p:sp>
    </p:spTree>
    <p:extLst>
      <p:ext uri="{BB962C8B-B14F-4D97-AF65-F5344CB8AC3E}">
        <p14:creationId xmlns:p14="http://schemas.microsoft.com/office/powerpoint/2010/main" val="23582117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Clr>
                <a:srgbClr val="7030A0"/>
              </a:buClr>
              <a:buFont typeface="Wingdings" pitchFamily="2" charset="2"/>
              <a:buChar char="ü"/>
            </a:pPr>
            <a:r>
              <a:rPr lang="en-US" dirty="0"/>
              <a:t>Here are the key takeaways we would love for you to remember.</a:t>
            </a:r>
          </a:p>
          <a:p>
            <a:pPr marL="171450" indent="-171450">
              <a:buClr>
                <a:srgbClr val="7030A0"/>
              </a:buClr>
              <a:buFont typeface="Wingdings" pitchFamily="2" charset="2"/>
              <a:buChar char="ü"/>
            </a:pPr>
            <a:r>
              <a:rPr lang="en-US" dirty="0"/>
              <a:t>Encourage you to watch the video – it is only 14 minutes and you can view it at your leisure. </a:t>
            </a:r>
          </a:p>
          <a:p>
            <a:pPr marL="171450" indent="-171450">
              <a:buClr>
                <a:srgbClr val="7030A0"/>
              </a:buClr>
              <a:buFont typeface="Wingdings" pitchFamily="2" charset="2"/>
              <a:buChar char="ü"/>
            </a:pPr>
            <a:r>
              <a:rPr lang="en-US" dirty="0"/>
              <a:t>Mineral provides you with a resource for your Select Health clients when they turn to you for HR and compliance questions and you can have peace of mind knowing you are sending them to a trustworthy and reliable resource.</a:t>
            </a:r>
          </a:p>
        </p:txBody>
      </p:sp>
      <p:sp>
        <p:nvSpPr>
          <p:cNvPr id="4" name="Slide Number Placeholder 3"/>
          <p:cNvSpPr>
            <a:spLocks noGrp="1"/>
          </p:cNvSpPr>
          <p:nvPr>
            <p:ph type="sldNum" sz="quarter" idx="5"/>
          </p:nvPr>
        </p:nvSpPr>
        <p:spPr/>
        <p:txBody>
          <a:bodyPr/>
          <a:lstStyle/>
          <a:p>
            <a:fld id="{07625883-3F5D-0944-9DEE-DC1C3AD1D1DA}" type="slidenum">
              <a:rPr lang="en-US" smtClean="0"/>
              <a:t>14</a:t>
            </a:fld>
            <a:endParaRPr lang="en-US"/>
          </a:p>
        </p:txBody>
      </p:sp>
    </p:spTree>
    <p:extLst>
      <p:ext uri="{BB962C8B-B14F-4D97-AF65-F5344CB8AC3E}">
        <p14:creationId xmlns:p14="http://schemas.microsoft.com/office/powerpoint/2010/main" val="24065828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panose="020F0502020204030204"/>
              </a:rPr>
              <a:t>Why did Select Health partner with an HR and Compliance company? </a:t>
            </a:r>
          </a:p>
          <a:p>
            <a:endParaRPr lang="en-US" dirty="0">
              <a:ea typeface="Calibri"/>
              <a:cs typeface="Calibri" panose="020F0502020204030204"/>
            </a:endParaRPr>
          </a:p>
          <a:p>
            <a:r>
              <a:rPr lang="en-US" dirty="0">
                <a:ea typeface="Calibri"/>
                <a:cs typeface="Calibri" panose="020F0502020204030204"/>
              </a:rPr>
              <a:t>To help employers with many of their top business challenges. </a:t>
            </a:r>
          </a:p>
          <a:p>
            <a:endParaRPr lang="en-US" dirty="0">
              <a:ea typeface="Calibri"/>
              <a:cs typeface="Calibri" panose="020F0502020204030204"/>
            </a:endParaRPr>
          </a:p>
          <a:p>
            <a:r>
              <a:rPr lang="en-US" dirty="0">
                <a:ea typeface="Calibri"/>
                <a:cs typeface="Calibri" panose="020F0502020204030204"/>
              </a:rPr>
              <a:t>Employers today get bogged down with HR and compliance needs from how to properly terminate an employee to using the new I9 forms. And it’s not just the variety of topics and different areas that employers need to manage, it’s the severity in some cases of not being compliant. Not only do they need to react to these changes at a federal level, but also state and in some cases county as well. </a:t>
            </a:r>
          </a:p>
          <a:p>
            <a:endParaRPr lang="en-US" dirty="0">
              <a:ea typeface="Calibri"/>
              <a:cs typeface="Calibri" panose="020F0502020204030204"/>
            </a:endParaRPr>
          </a:p>
          <a:p>
            <a:r>
              <a:rPr lang="en-US" dirty="0">
                <a:ea typeface="Calibri"/>
                <a:cs typeface="Calibri" panose="020F0502020204030204"/>
              </a:rPr>
              <a:t>Listed here are common challenges and needs employer have when it comes to HR and compliance. </a:t>
            </a:r>
          </a:p>
          <a:p>
            <a:endParaRPr lang="en-US" dirty="0">
              <a:ea typeface="Calibri"/>
              <a:cs typeface="Calibri" panose="020F0502020204030204"/>
            </a:endParaRPr>
          </a:p>
          <a:p>
            <a:r>
              <a:rPr lang="en-US" dirty="0">
                <a:ea typeface="Calibri"/>
                <a:cs typeface="Calibri" panose="020F0502020204030204"/>
              </a:rPr>
              <a:t>Mineral has the resources to help employers with all of these issues. </a:t>
            </a:r>
          </a:p>
        </p:txBody>
      </p:sp>
      <p:sp>
        <p:nvSpPr>
          <p:cNvPr id="4" name="Slide Number Placeholder 3"/>
          <p:cNvSpPr>
            <a:spLocks noGrp="1"/>
          </p:cNvSpPr>
          <p:nvPr>
            <p:ph type="sldNum" sz="quarter" idx="5"/>
          </p:nvPr>
        </p:nvSpPr>
        <p:spPr/>
        <p:txBody>
          <a:bodyPr/>
          <a:lstStyle/>
          <a:p>
            <a:fld id="{DF0177F8-3717-E441-ABD5-E9CC1E0ED10B}" type="slidenum">
              <a:rPr lang="en-US" smtClean="0"/>
              <a:t>2</a:t>
            </a:fld>
            <a:endParaRPr lang="en-US"/>
          </a:p>
        </p:txBody>
      </p:sp>
    </p:spTree>
    <p:extLst>
      <p:ext uri="{BB962C8B-B14F-4D97-AF65-F5344CB8AC3E}">
        <p14:creationId xmlns:p14="http://schemas.microsoft.com/office/powerpoint/2010/main" val="30627437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Group has completed 60 training courses, utilized the Platform 14 times for self-service, and created a benefit document (broker sponsored too). </a:t>
            </a:r>
          </a:p>
        </p:txBody>
      </p:sp>
      <p:sp>
        <p:nvSpPr>
          <p:cNvPr id="4" name="Slide Number Placeholder 3"/>
          <p:cNvSpPr>
            <a:spLocks noGrp="1"/>
          </p:cNvSpPr>
          <p:nvPr>
            <p:ph type="sldNum" sz="quarter" idx="5"/>
          </p:nvPr>
        </p:nvSpPr>
        <p:spPr/>
        <p:txBody>
          <a:bodyPr/>
          <a:lstStyle/>
          <a:p>
            <a:fld id="{D8304EE4-F52E-4CDF-9024-38DB0BACBE58}" type="slidenum">
              <a:rPr lang="en-ID" smtClean="0"/>
              <a:pPr/>
              <a:t>3</a:t>
            </a:fld>
            <a:endParaRPr lang="en-ID"/>
          </a:p>
        </p:txBody>
      </p:sp>
    </p:spTree>
    <p:extLst>
      <p:ext uri="{BB962C8B-B14F-4D97-AF65-F5344CB8AC3E}">
        <p14:creationId xmlns:p14="http://schemas.microsoft.com/office/powerpoint/2010/main" val="27398271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Roboto"/>
                <a:ea typeface="Roboto"/>
              </a:rPr>
              <a:t>Here is a list of some of the most utilized HR and Compliance tools and resources in the Mineral Platform that is available to clients and is included with the Select Health medical plan.</a:t>
            </a:r>
          </a:p>
          <a:p>
            <a:endParaRPr lang="en-US" dirty="0">
              <a:latin typeface="Roboto"/>
              <a:ea typeface="Roboto"/>
            </a:endParaRPr>
          </a:p>
          <a:p>
            <a:r>
              <a:rPr lang="en-US" dirty="0">
                <a:latin typeface="Roboto"/>
                <a:ea typeface="Roboto"/>
              </a:rPr>
              <a:t>Where are clients getting help with these needs today? They can save money and time by getting these needs met using Mineral. </a:t>
            </a:r>
          </a:p>
        </p:txBody>
      </p:sp>
      <p:sp>
        <p:nvSpPr>
          <p:cNvPr id="4" name="Slide Number Placeholder 3"/>
          <p:cNvSpPr>
            <a:spLocks noGrp="1"/>
          </p:cNvSpPr>
          <p:nvPr>
            <p:ph type="sldNum" sz="quarter" idx="5"/>
          </p:nvPr>
        </p:nvSpPr>
        <p:spPr/>
        <p:txBody>
          <a:bodyPr/>
          <a:lstStyle/>
          <a:p>
            <a:fld id="{07625883-3F5D-0944-9DEE-DC1C3AD1D1DA}" type="slidenum">
              <a:rPr lang="en-US" smtClean="0"/>
              <a:t>4</a:t>
            </a:fld>
            <a:endParaRPr lang="en-US"/>
          </a:p>
        </p:txBody>
      </p:sp>
    </p:spTree>
    <p:extLst>
      <p:ext uri="{BB962C8B-B14F-4D97-AF65-F5344CB8AC3E}">
        <p14:creationId xmlns:p14="http://schemas.microsoft.com/office/powerpoint/2010/main" val="34445223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 snapshot of what the Select Health branded Mineral Platform looks like. We are a one stop shop HR and Compliance solution for your clients. </a:t>
            </a:r>
          </a:p>
          <a:p>
            <a:endParaRPr lang="en-US" dirty="0"/>
          </a:p>
          <a:p>
            <a:r>
              <a:rPr lang="en-US" dirty="0"/>
              <a:t>Each client will receive an email notifying them that they now have access to their HR and Compliance platform with Mineral sponsored by Select Health. </a:t>
            </a:r>
          </a:p>
          <a:p>
            <a:endParaRPr lang="en-US" dirty="0"/>
          </a:p>
          <a:p>
            <a:r>
              <a:rPr lang="en-US" dirty="0"/>
              <a:t>Encourage your clients to retrieve their username and set their password to access their company’s personalized HR and Compliance Mineral Platform. </a:t>
            </a:r>
          </a:p>
          <a:p>
            <a:endParaRPr lang="en-US" dirty="0"/>
          </a:p>
        </p:txBody>
      </p:sp>
      <p:sp>
        <p:nvSpPr>
          <p:cNvPr id="4" name="Slide Number Placeholder 3"/>
          <p:cNvSpPr>
            <a:spLocks noGrp="1"/>
          </p:cNvSpPr>
          <p:nvPr>
            <p:ph type="sldNum" sz="quarter" idx="5"/>
          </p:nvPr>
        </p:nvSpPr>
        <p:spPr/>
        <p:txBody>
          <a:bodyPr/>
          <a:lstStyle/>
          <a:p>
            <a:fld id="{07625883-3F5D-0944-9DEE-DC1C3AD1D1DA}" type="slidenum">
              <a:rPr lang="en-US" smtClean="0"/>
              <a:t>5</a:t>
            </a:fld>
            <a:endParaRPr lang="en-US"/>
          </a:p>
        </p:txBody>
      </p:sp>
    </p:spTree>
    <p:extLst>
      <p:ext uri="{BB962C8B-B14F-4D97-AF65-F5344CB8AC3E}">
        <p14:creationId xmlns:p14="http://schemas.microsoft.com/office/powerpoint/2010/main" val="352815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Who gets access?</a:t>
            </a:r>
          </a:p>
        </p:txBody>
      </p:sp>
      <p:sp>
        <p:nvSpPr>
          <p:cNvPr id="4" name="Slide Number Placeholder 3"/>
          <p:cNvSpPr>
            <a:spLocks noGrp="1"/>
          </p:cNvSpPr>
          <p:nvPr>
            <p:ph type="sldNum" sz="quarter" idx="5"/>
          </p:nvPr>
        </p:nvSpPr>
        <p:spPr/>
        <p:txBody>
          <a:bodyPr/>
          <a:lstStyle/>
          <a:p>
            <a:fld id="{07625883-3F5D-0944-9DEE-DC1C3AD1D1DA}" type="slidenum">
              <a:rPr lang="en-US" smtClean="0"/>
              <a:t>6</a:t>
            </a:fld>
            <a:endParaRPr lang="en-US"/>
          </a:p>
        </p:txBody>
      </p:sp>
    </p:spTree>
    <p:extLst>
      <p:ext uri="{BB962C8B-B14F-4D97-AF65-F5344CB8AC3E}">
        <p14:creationId xmlns:p14="http://schemas.microsoft.com/office/powerpoint/2010/main" val="33988918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Mineral provides value outside of the Mineral Platform as well. </a:t>
            </a:r>
          </a:p>
          <a:p>
            <a:endParaRPr lang="en-US" dirty="0"/>
          </a:p>
          <a:p>
            <a:r>
              <a:rPr lang="en-US" dirty="0"/>
              <a:t>One of the biggest challenges these smaller businesses have is staying on top of laws and regulations. </a:t>
            </a:r>
          </a:p>
          <a:p>
            <a:endParaRPr lang="en-US" dirty="0"/>
          </a:p>
          <a:p>
            <a:r>
              <a:rPr lang="en-US" dirty="0"/>
              <a:t>Mineral monitors all the federal and state laws so you and your clients don’t have to. </a:t>
            </a:r>
          </a:p>
          <a:p>
            <a:r>
              <a:rPr lang="en-US" dirty="0"/>
              <a:t> </a:t>
            </a:r>
          </a:p>
          <a:p>
            <a:r>
              <a:rPr lang="en-US" dirty="0"/>
              <a:t>Mineral will proactively reach out to clients and notify them of any new or changing laws that would impact their business</a:t>
            </a:r>
          </a:p>
          <a:p>
            <a:endParaRPr lang="en-US" dirty="0"/>
          </a:p>
          <a:p>
            <a:r>
              <a:rPr lang="en-US" dirty="0"/>
              <a:t>Mineral will also be inviting clients to attend a monthly webinar focused </a:t>
            </a:r>
            <a:r>
              <a:rPr lang="en-US"/>
              <a:t>on different </a:t>
            </a:r>
            <a:r>
              <a:rPr lang="en-US" dirty="0"/>
              <a:t>HR and compliance products, tools, and services each month to educate clients on what they </a:t>
            </a:r>
            <a:r>
              <a:rPr lang="en-US"/>
              <a:t>have available </a:t>
            </a:r>
            <a:r>
              <a:rPr lang="en-US" dirty="0"/>
              <a:t>at no cost as part of their Select Health medical plan.</a:t>
            </a:r>
          </a:p>
        </p:txBody>
      </p:sp>
      <p:sp>
        <p:nvSpPr>
          <p:cNvPr id="4" name="Slide Number Placeholder 3"/>
          <p:cNvSpPr>
            <a:spLocks noGrp="1"/>
          </p:cNvSpPr>
          <p:nvPr>
            <p:ph type="sldNum" sz="quarter" idx="5"/>
          </p:nvPr>
        </p:nvSpPr>
        <p:spPr/>
        <p:txBody>
          <a:bodyPr/>
          <a:lstStyle/>
          <a:p>
            <a:fld id="{07625883-3F5D-0944-9DEE-DC1C3AD1D1DA}" type="slidenum">
              <a:rPr lang="en-US" smtClean="0"/>
              <a:t>7</a:t>
            </a:fld>
            <a:endParaRPr lang="en-US"/>
          </a:p>
        </p:txBody>
      </p:sp>
    </p:spTree>
    <p:extLst>
      <p:ext uri="{BB962C8B-B14F-4D97-AF65-F5344CB8AC3E}">
        <p14:creationId xmlns:p14="http://schemas.microsoft.com/office/powerpoint/2010/main" val="6892619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do clients get access to Mineral and When will they get access? </a:t>
            </a:r>
          </a:p>
          <a:p>
            <a:endParaRPr lang="en-US" dirty="0"/>
          </a:p>
          <a:p>
            <a:r>
              <a:rPr lang="en-US" dirty="0"/>
              <a:t>Select Health provided Mineral with a list of their small group clients on the 20</a:t>
            </a:r>
            <a:r>
              <a:rPr lang="en-US" baseline="30000" dirty="0"/>
              <a:t>th</a:t>
            </a:r>
            <a:r>
              <a:rPr lang="en-US" dirty="0"/>
              <a:t> of each month.</a:t>
            </a:r>
          </a:p>
          <a:p>
            <a:r>
              <a:rPr lang="en-US" dirty="0"/>
              <a:t>The Select Health + Mineral welcome email will be sent to the client administrator of the business 30-45 days from their medical plan effective date. </a:t>
            </a:r>
          </a:p>
          <a:p>
            <a:r>
              <a:rPr lang="en-US" dirty="0"/>
              <a:t>The welcome email will contain a username and a link for the client to set up their password to their personalized Mineral Platform. </a:t>
            </a:r>
          </a:p>
          <a:p>
            <a:r>
              <a:rPr lang="en-US" dirty="0"/>
              <a:t>The platform is personalized for each employer based on the states they do business and the states they have employees (remote workers), the number of enrolled employees with the plan, and the industry they do business in. </a:t>
            </a:r>
          </a:p>
          <a:p>
            <a:r>
              <a:rPr lang="en-US" dirty="0"/>
              <a:t>All the HR and Compliance services are housed within the Mineral Platform. Encourage your clients to keep an eye out for their welcome emails.</a:t>
            </a:r>
          </a:p>
          <a:p>
            <a:endParaRPr lang="en-US" dirty="0"/>
          </a:p>
          <a:p>
            <a:r>
              <a:rPr lang="en-US" dirty="0"/>
              <a:t>You can help by ensuring you include a client administrator name and email address when signing on new groups with Select Health. </a:t>
            </a:r>
          </a:p>
          <a:p>
            <a:endParaRPr lang="en-US" dirty="0"/>
          </a:p>
          <a:p>
            <a:r>
              <a:rPr lang="en-US" dirty="0"/>
              <a:t>The Mineral team will also be reaching out to groups by phone to schedule a Mineral Platform get started/training session to help get them started. </a:t>
            </a:r>
          </a:p>
          <a:p>
            <a:endParaRPr lang="en-US" dirty="0"/>
          </a:p>
          <a:p>
            <a:r>
              <a:rPr lang="en-US" dirty="0"/>
              <a:t>As the trusted business advisor to your clients, you can let them know to expect outreach from the Mineral team and encourage them to take advantage of the HR and Compliance services. This level of HR and Compliance support is typically afforded to large companies. Because of Select Health, these enterprise-level HR and Compliance services are now accessible to your small group clients. </a:t>
            </a:r>
          </a:p>
          <a:p>
            <a:endParaRPr lang="en-US" dirty="0"/>
          </a:p>
        </p:txBody>
      </p:sp>
      <p:sp>
        <p:nvSpPr>
          <p:cNvPr id="4" name="Slide Number Placeholder 3"/>
          <p:cNvSpPr>
            <a:spLocks noGrp="1"/>
          </p:cNvSpPr>
          <p:nvPr>
            <p:ph type="sldNum" sz="quarter" idx="5"/>
          </p:nvPr>
        </p:nvSpPr>
        <p:spPr/>
        <p:txBody>
          <a:bodyPr/>
          <a:lstStyle/>
          <a:p>
            <a:fld id="{07625883-3F5D-0944-9DEE-DC1C3AD1D1DA}" type="slidenum">
              <a:rPr lang="en-US" smtClean="0"/>
              <a:t>8</a:t>
            </a:fld>
            <a:endParaRPr lang="en-US"/>
          </a:p>
        </p:txBody>
      </p:sp>
    </p:spTree>
    <p:extLst>
      <p:ext uri="{BB962C8B-B14F-4D97-AF65-F5344CB8AC3E}">
        <p14:creationId xmlns:p14="http://schemas.microsoft.com/office/powerpoint/2010/main" val="20622703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is Select Health and Mineral helping employer clients? </a:t>
            </a:r>
          </a:p>
          <a:p>
            <a:endParaRPr lang="en-US" dirty="0"/>
          </a:p>
          <a:p>
            <a:r>
              <a:rPr lang="en-US" dirty="0"/>
              <a:t>By saving them significant amounts of money by including Mineral’s HR and Compliance solution to their medical plan.</a:t>
            </a:r>
          </a:p>
          <a:p>
            <a:endParaRPr lang="en-US" dirty="0"/>
          </a:p>
          <a:p>
            <a:r>
              <a:rPr lang="en-US" dirty="0"/>
              <a:t>We asked the question – How much have you saved on labor or HR technology costs per year by using Mineral. </a:t>
            </a:r>
          </a:p>
          <a:p>
            <a:br>
              <a:rPr lang="en-US" dirty="0"/>
            </a:br>
            <a:r>
              <a:rPr lang="en-US" dirty="0"/>
              <a:t>The results – 80% of clients surveyed estimate saving up to $10,000 with Mineral!</a:t>
            </a:r>
          </a:p>
          <a:p>
            <a:r>
              <a:rPr lang="en-US" dirty="0"/>
              <a:t> </a:t>
            </a:r>
          </a:p>
          <a:p>
            <a:r>
              <a:rPr lang="en-US" dirty="0"/>
              <a:t>Mineral is helping clients save significant amounts of money on HR and Compliance costs. Money that can be reallocated to other business priorities. </a:t>
            </a:r>
          </a:p>
          <a:p>
            <a:endParaRPr lang="en-US" dirty="0"/>
          </a:p>
        </p:txBody>
      </p:sp>
      <p:sp>
        <p:nvSpPr>
          <p:cNvPr id="4" name="Slide Number Placeholder 3"/>
          <p:cNvSpPr>
            <a:spLocks noGrp="1"/>
          </p:cNvSpPr>
          <p:nvPr>
            <p:ph type="sldNum" sz="quarter" idx="5"/>
          </p:nvPr>
        </p:nvSpPr>
        <p:spPr/>
        <p:txBody>
          <a:bodyPr/>
          <a:lstStyle/>
          <a:p>
            <a:fld id="{07625883-3F5D-0944-9DEE-DC1C3AD1D1DA}" type="slidenum">
              <a:rPr lang="en-US" smtClean="0"/>
              <a:t>9</a:t>
            </a:fld>
            <a:endParaRPr lang="en-US"/>
          </a:p>
        </p:txBody>
      </p:sp>
    </p:spTree>
    <p:extLst>
      <p:ext uri="{BB962C8B-B14F-4D97-AF65-F5344CB8AC3E}">
        <p14:creationId xmlns:p14="http://schemas.microsoft.com/office/powerpoint/2010/main" val="27336228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86292500"/>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11_Section Header People 3">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9BC8CC9D-BECE-AF74-CF9B-0F0E042080A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466" y="1389"/>
            <a:ext cx="12189532" cy="6856612"/>
          </a:xfrm>
          <a:prstGeom prst="rect">
            <a:avLst/>
          </a:prstGeom>
        </p:spPr>
      </p:pic>
      <p:sp>
        <p:nvSpPr>
          <p:cNvPr id="4" name="Rectangle 3">
            <a:extLst>
              <a:ext uri="{FF2B5EF4-FFF2-40B4-BE49-F238E27FC236}">
                <a16:creationId xmlns:a16="http://schemas.microsoft.com/office/drawing/2014/main" id="{641C2717-4AF1-421C-3A8E-EFCBCBD6D784}"/>
              </a:ext>
            </a:extLst>
          </p:cNvPr>
          <p:cNvSpPr/>
          <p:nvPr userDrawn="1"/>
        </p:nvSpPr>
        <p:spPr>
          <a:xfrm>
            <a:off x="989046" y="5561046"/>
            <a:ext cx="2761861" cy="22393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1" b="0" i="0">
              <a:latin typeface="Poppins" pitchFamily="2" charset="77"/>
            </a:endParaRPr>
          </a:p>
        </p:txBody>
      </p:sp>
      <p:sp>
        <p:nvSpPr>
          <p:cNvPr id="2" name="Title 1">
            <a:extLst>
              <a:ext uri="{FF2B5EF4-FFF2-40B4-BE49-F238E27FC236}">
                <a16:creationId xmlns:a16="http://schemas.microsoft.com/office/drawing/2014/main" id="{DA147079-3DB6-2991-7FE2-09AEDC71A64C}"/>
              </a:ext>
            </a:extLst>
          </p:cNvPr>
          <p:cNvSpPr>
            <a:spLocks noGrp="1"/>
          </p:cNvSpPr>
          <p:nvPr>
            <p:ph type="title"/>
          </p:nvPr>
        </p:nvSpPr>
        <p:spPr>
          <a:xfrm>
            <a:off x="831851" y="2001034"/>
            <a:ext cx="5757636" cy="2206943"/>
          </a:xfrm>
        </p:spPr>
        <p:txBody>
          <a:bodyPr anchor="t">
            <a:normAutofit/>
          </a:bodyPr>
          <a:lstStyle>
            <a:lvl1pPr>
              <a:defRPr sz="4000" b="1" i="0">
                <a:solidFill>
                  <a:schemeClr val="accent2"/>
                </a:solidFill>
                <a:latin typeface="Poppins SemiBold" pitchFamily="2" charset="77"/>
                <a:cs typeface="Poppins SemiBold" pitchFamily="2" charset="77"/>
              </a:defRPr>
            </a:lvl1pPr>
          </a:lstStyle>
          <a:p>
            <a:r>
              <a:rPr lang="en-US"/>
              <a:t>Click to edit Master title style</a:t>
            </a:r>
          </a:p>
        </p:txBody>
      </p:sp>
      <p:sp>
        <p:nvSpPr>
          <p:cNvPr id="3" name="Text Placeholder 2">
            <a:extLst>
              <a:ext uri="{FF2B5EF4-FFF2-40B4-BE49-F238E27FC236}">
                <a16:creationId xmlns:a16="http://schemas.microsoft.com/office/drawing/2014/main" id="{8D786DB0-5559-73D6-0094-556D3B37CC6E}"/>
              </a:ext>
            </a:extLst>
          </p:cNvPr>
          <p:cNvSpPr>
            <a:spLocks noGrp="1"/>
          </p:cNvSpPr>
          <p:nvPr>
            <p:ph type="body" idx="1"/>
          </p:nvPr>
        </p:nvSpPr>
        <p:spPr>
          <a:xfrm>
            <a:off x="831851" y="4589464"/>
            <a:ext cx="5757636" cy="1500187"/>
          </a:xfrm>
        </p:spPr>
        <p:txBody>
          <a:bodyPr anchor="t">
            <a:normAutofit/>
          </a:bodyPr>
          <a:lstStyle>
            <a:lvl1pPr marL="0" indent="0">
              <a:lnSpc>
                <a:spcPct val="114000"/>
              </a:lnSpc>
              <a:buNone/>
              <a:defRPr sz="1600" b="0" i="0">
                <a:solidFill>
                  <a:schemeClr val="bg1">
                    <a:lumMod val="65000"/>
                  </a:schemeClr>
                </a:solidFill>
                <a:latin typeface="Poppins" pitchFamily="2" charset="77"/>
                <a:cs typeface="Poppins" pitchFamily="2" charset="77"/>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pic>
        <p:nvPicPr>
          <p:cNvPr id="10" name="Picture 9">
            <a:extLst>
              <a:ext uri="{FF2B5EF4-FFF2-40B4-BE49-F238E27FC236}">
                <a16:creationId xmlns:a16="http://schemas.microsoft.com/office/drawing/2014/main" id="{E11069B7-3013-0471-87B7-141EBA9FBE0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6601769"/>
            <a:ext cx="12192000" cy="256233"/>
          </a:xfrm>
          <a:prstGeom prst="rect">
            <a:avLst/>
          </a:prstGeom>
        </p:spPr>
      </p:pic>
    </p:spTree>
    <p:extLst>
      <p:ext uri="{BB962C8B-B14F-4D97-AF65-F5344CB8AC3E}">
        <p14:creationId xmlns:p14="http://schemas.microsoft.com/office/powerpoint/2010/main" val="30163009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12_Section Header People4">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9BC8CC9D-BECE-AF74-CF9B-0F0E042080A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466" y="1389"/>
            <a:ext cx="12189532" cy="6856612"/>
          </a:xfrm>
          <a:prstGeom prst="rect">
            <a:avLst/>
          </a:prstGeom>
        </p:spPr>
      </p:pic>
      <p:sp>
        <p:nvSpPr>
          <p:cNvPr id="4" name="Rectangle 3">
            <a:extLst>
              <a:ext uri="{FF2B5EF4-FFF2-40B4-BE49-F238E27FC236}">
                <a16:creationId xmlns:a16="http://schemas.microsoft.com/office/drawing/2014/main" id="{195AD8C5-70A7-8C54-BA97-082C9CC379B8}"/>
              </a:ext>
            </a:extLst>
          </p:cNvPr>
          <p:cNvSpPr/>
          <p:nvPr userDrawn="1"/>
        </p:nvSpPr>
        <p:spPr>
          <a:xfrm>
            <a:off x="989046" y="5561046"/>
            <a:ext cx="2761861" cy="22393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1" b="0" i="0">
              <a:latin typeface="Poppins" pitchFamily="2" charset="77"/>
            </a:endParaRPr>
          </a:p>
        </p:txBody>
      </p:sp>
      <p:sp>
        <p:nvSpPr>
          <p:cNvPr id="2" name="Title 1">
            <a:extLst>
              <a:ext uri="{FF2B5EF4-FFF2-40B4-BE49-F238E27FC236}">
                <a16:creationId xmlns:a16="http://schemas.microsoft.com/office/drawing/2014/main" id="{DA147079-3DB6-2991-7FE2-09AEDC71A64C}"/>
              </a:ext>
            </a:extLst>
          </p:cNvPr>
          <p:cNvSpPr>
            <a:spLocks noGrp="1"/>
          </p:cNvSpPr>
          <p:nvPr>
            <p:ph type="title"/>
          </p:nvPr>
        </p:nvSpPr>
        <p:spPr>
          <a:xfrm>
            <a:off x="831851" y="2001034"/>
            <a:ext cx="5757636" cy="2206943"/>
          </a:xfrm>
        </p:spPr>
        <p:txBody>
          <a:bodyPr anchor="t">
            <a:normAutofit/>
          </a:bodyPr>
          <a:lstStyle>
            <a:lvl1pPr>
              <a:defRPr sz="4000" b="1" i="0">
                <a:solidFill>
                  <a:schemeClr val="accent2"/>
                </a:solidFill>
                <a:latin typeface="Poppins SemiBold" pitchFamily="2" charset="77"/>
                <a:cs typeface="Poppins SemiBold" pitchFamily="2" charset="77"/>
              </a:defRPr>
            </a:lvl1pPr>
          </a:lstStyle>
          <a:p>
            <a:r>
              <a:rPr lang="en-US"/>
              <a:t>Click to edit Master title style</a:t>
            </a:r>
          </a:p>
        </p:txBody>
      </p:sp>
      <p:sp>
        <p:nvSpPr>
          <p:cNvPr id="3" name="Text Placeholder 2">
            <a:extLst>
              <a:ext uri="{FF2B5EF4-FFF2-40B4-BE49-F238E27FC236}">
                <a16:creationId xmlns:a16="http://schemas.microsoft.com/office/drawing/2014/main" id="{8D786DB0-5559-73D6-0094-556D3B37CC6E}"/>
              </a:ext>
            </a:extLst>
          </p:cNvPr>
          <p:cNvSpPr>
            <a:spLocks noGrp="1"/>
          </p:cNvSpPr>
          <p:nvPr>
            <p:ph type="body" idx="1"/>
          </p:nvPr>
        </p:nvSpPr>
        <p:spPr>
          <a:xfrm>
            <a:off x="831851" y="4589464"/>
            <a:ext cx="5757636" cy="1500187"/>
          </a:xfrm>
        </p:spPr>
        <p:txBody>
          <a:bodyPr anchor="t">
            <a:normAutofit/>
          </a:bodyPr>
          <a:lstStyle>
            <a:lvl1pPr marL="0" indent="0">
              <a:lnSpc>
                <a:spcPct val="114000"/>
              </a:lnSpc>
              <a:buNone/>
              <a:defRPr sz="1600" b="0" i="0">
                <a:solidFill>
                  <a:schemeClr val="bg1">
                    <a:lumMod val="65000"/>
                  </a:schemeClr>
                </a:solidFill>
                <a:latin typeface="Poppins" pitchFamily="2" charset="77"/>
                <a:cs typeface="Poppins" pitchFamily="2" charset="77"/>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pic>
        <p:nvPicPr>
          <p:cNvPr id="10" name="Picture 9">
            <a:extLst>
              <a:ext uri="{FF2B5EF4-FFF2-40B4-BE49-F238E27FC236}">
                <a16:creationId xmlns:a16="http://schemas.microsoft.com/office/drawing/2014/main" id="{E11069B7-3013-0471-87B7-141EBA9FBE0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6601769"/>
            <a:ext cx="12192000" cy="256233"/>
          </a:xfrm>
          <a:prstGeom prst="rect">
            <a:avLst/>
          </a:prstGeom>
        </p:spPr>
      </p:pic>
    </p:spTree>
    <p:extLst>
      <p:ext uri="{BB962C8B-B14F-4D97-AF65-F5344CB8AC3E}">
        <p14:creationId xmlns:p14="http://schemas.microsoft.com/office/powerpoint/2010/main" val="31988831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14_Section Header People 5">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9BC8CC9D-BECE-AF74-CF9B-0F0E042080A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466" y="1389"/>
            <a:ext cx="12189532" cy="6856611"/>
          </a:xfrm>
          <a:prstGeom prst="rect">
            <a:avLst/>
          </a:prstGeom>
        </p:spPr>
      </p:pic>
      <p:sp>
        <p:nvSpPr>
          <p:cNvPr id="4" name="Rectangle 3">
            <a:extLst>
              <a:ext uri="{FF2B5EF4-FFF2-40B4-BE49-F238E27FC236}">
                <a16:creationId xmlns:a16="http://schemas.microsoft.com/office/drawing/2014/main" id="{C632D8C9-D653-1914-1AC1-8A1F3B8217D6}"/>
              </a:ext>
            </a:extLst>
          </p:cNvPr>
          <p:cNvSpPr/>
          <p:nvPr userDrawn="1"/>
        </p:nvSpPr>
        <p:spPr>
          <a:xfrm>
            <a:off x="989046" y="5561046"/>
            <a:ext cx="2761861" cy="22393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1" b="0" i="0">
              <a:latin typeface="Poppins" pitchFamily="2" charset="77"/>
            </a:endParaRPr>
          </a:p>
        </p:txBody>
      </p:sp>
      <p:sp>
        <p:nvSpPr>
          <p:cNvPr id="2" name="Title 1">
            <a:extLst>
              <a:ext uri="{FF2B5EF4-FFF2-40B4-BE49-F238E27FC236}">
                <a16:creationId xmlns:a16="http://schemas.microsoft.com/office/drawing/2014/main" id="{DA147079-3DB6-2991-7FE2-09AEDC71A64C}"/>
              </a:ext>
            </a:extLst>
          </p:cNvPr>
          <p:cNvSpPr>
            <a:spLocks noGrp="1"/>
          </p:cNvSpPr>
          <p:nvPr>
            <p:ph type="title"/>
          </p:nvPr>
        </p:nvSpPr>
        <p:spPr>
          <a:xfrm>
            <a:off x="831851" y="2001034"/>
            <a:ext cx="5757636" cy="2206943"/>
          </a:xfrm>
        </p:spPr>
        <p:txBody>
          <a:bodyPr anchor="t">
            <a:normAutofit/>
          </a:bodyPr>
          <a:lstStyle>
            <a:lvl1pPr>
              <a:defRPr sz="4000" b="1" i="0">
                <a:solidFill>
                  <a:schemeClr val="accent2"/>
                </a:solidFill>
                <a:latin typeface="Poppins SemiBold" pitchFamily="2" charset="77"/>
                <a:cs typeface="Poppins SemiBold" pitchFamily="2" charset="77"/>
              </a:defRPr>
            </a:lvl1pPr>
          </a:lstStyle>
          <a:p>
            <a:r>
              <a:rPr lang="en-US"/>
              <a:t>Click to edit Master title style</a:t>
            </a:r>
          </a:p>
        </p:txBody>
      </p:sp>
      <p:sp>
        <p:nvSpPr>
          <p:cNvPr id="3" name="Text Placeholder 2">
            <a:extLst>
              <a:ext uri="{FF2B5EF4-FFF2-40B4-BE49-F238E27FC236}">
                <a16:creationId xmlns:a16="http://schemas.microsoft.com/office/drawing/2014/main" id="{8D786DB0-5559-73D6-0094-556D3B37CC6E}"/>
              </a:ext>
            </a:extLst>
          </p:cNvPr>
          <p:cNvSpPr>
            <a:spLocks noGrp="1"/>
          </p:cNvSpPr>
          <p:nvPr>
            <p:ph type="body" idx="1"/>
          </p:nvPr>
        </p:nvSpPr>
        <p:spPr>
          <a:xfrm>
            <a:off x="831851" y="4589464"/>
            <a:ext cx="5757636" cy="1500187"/>
          </a:xfrm>
        </p:spPr>
        <p:txBody>
          <a:bodyPr anchor="t">
            <a:normAutofit/>
          </a:bodyPr>
          <a:lstStyle>
            <a:lvl1pPr marL="0" indent="0">
              <a:lnSpc>
                <a:spcPct val="114000"/>
              </a:lnSpc>
              <a:buNone/>
              <a:defRPr sz="1600" b="0" i="0">
                <a:solidFill>
                  <a:schemeClr val="bg1">
                    <a:lumMod val="65000"/>
                  </a:schemeClr>
                </a:solidFill>
                <a:latin typeface="Poppins" pitchFamily="2" charset="77"/>
                <a:cs typeface="Poppins" pitchFamily="2" charset="77"/>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pic>
        <p:nvPicPr>
          <p:cNvPr id="10" name="Picture 9">
            <a:extLst>
              <a:ext uri="{FF2B5EF4-FFF2-40B4-BE49-F238E27FC236}">
                <a16:creationId xmlns:a16="http://schemas.microsoft.com/office/drawing/2014/main" id="{E11069B7-3013-0471-87B7-141EBA9FBE0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6601769"/>
            <a:ext cx="12192000" cy="256233"/>
          </a:xfrm>
          <a:prstGeom prst="rect">
            <a:avLst/>
          </a:prstGeom>
        </p:spPr>
      </p:pic>
    </p:spTree>
    <p:extLst>
      <p:ext uri="{BB962C8B-B14F-4D97-AF65-F5344CB8AC3E}">
        <p14:creationId xmlns:p14="http://schemas.microsoft.com/office/powerpoint/2010/main" val="3091773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15_Section Header People 6">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9BC8CC9D-BECE-AF74-CF9B-0F0E042080A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466" y="1389"/>
            <a:ext cx="12189531" cy="6856611"/>
          </a:xfrm>
          <a:prstGeom prst="rect">
            <a:avLst/>
          </a:prstGeom>
        </p:spPr>
      </p:pic>
      <p:sp>
        <p:nvSpPr>
          <p:cNvPr id="4" name="Rectangle 3">
            <a:extLst>
              <a:ext uri="{FF2B5EF4-FFF2-40B4-BE49-F238E27FC236}">
                <a16:creationId xmlns:a16="http://schemas.microsoft.com/office/drawing/2014/main" id="{CA82836C-F053-FD79-29FC-24475412887F}"/>
              </a:ext>
            </a:extLst>
          </p:cNvPr>
          <p:cNvSpPr/>
          <p:nvPr userDrawn="1"/>
        </p:nvSpPr>
        <p:spPr>
          <a:xfrm>
            <a:off x="989046" y="5561046"/>
            <a:ext cx="2761861" cy="22393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1" b="0" i="0">
              <a:latin typeface="Poppins" pitchFamily="2" charset="77"/>
            </a:endParaRPr>
          </a:p>
        </p:txBody>
      </p:sp>
      <p:sp>
        <p:nvSpPr>
          <p:cNvPr id="2" name="Title 1">
            <a:extLst>
              <a:ext uri="{FF2B5EF4-FFF2-40B4-BE49-F238E27FC236}">
                <a16:creationId xmlns:a16="http://schemas.microsoft.com/office/drawing/2014/main" id="{DA147079-3DB6-2991-7FE2-09AEDC71A64C}"/>
              </a:ext>
            </a:extLst>
          </p:cNvPr>
          <p:cNvSpPr>
            <a:spLocks noGrp="1"/>
          </p:cNvSpPr>
          <p:nvPr>
            <p:ph type="title"/>
          </p:nvPr>
        </p:nvSpPr>
        <p:spPr>
          <a:xfrm>
            <a:off x="831851" y="2001034"/>
            <a:ext cx="5757636" cy="2206943"/>
          </a:xfrm>
        </p:spPr>
        <p:txBody>
          <a:bodyPr anchor="t">
            <a:normAutofit/>
          </a:bodyPr>
          <a:lstStyle>
            <a:lvl1pPr>
              <a:defRPr sz="4000" b="1" i="0">
                <a:solidFill>
                  <a:schemeClr val="accent2"/>
                </a:solidFill>
                <a:latin typeface="Poppins SemiBold" pitchFamily="2" charset="77"/>
                <a:cs typeface="Poppins SemiBold" pitchFamily="2" charset="77"/>
              </a:defRPr>
            </a:lvl1pPr>
          </a:lstStyle>
          <a:p>
            <a:r>
              <a:rPr lang="en-US"/>
              <a:t>Click to edit Master title style</a:t>
            </a:r>
          </a:p>
        </p:txBody>
      </p:sp>
      <p:sp>
        <p:nvSpPr>
          <p:cNvPr id="3" name="Text Placeholder 2">
            <a:extLst>
              <a:ext uri="{FF2B5EF4-FFF2-40B4-BE49-F238E27FC236}">
                <a16:creationId xmlns:a16="http://schemas.microsoft.com/office/drawing/2014/main" id="{8D786DB0-5559-73D6-0094-556D3B37CC6E}"/>
              </a:ext>
            </a:extLst>
          </p:cNvPr>
          <p:cNvSpPr>
            <a:spLocks noGrp="1"/>
          </p:cNvSpPr>
          <p:nvPr>
            <p:ph type="body" idx="1"/>
          </p:nvPr>
        </p:nvSpPr>
        <p:spPr>
          <a:xfrm>
            <a:off x="831851" y="4589464"/>
            <a:ext cx="5864372" cy="1500187"/>
          </a:xfrm>
        </p:spPr>
        <p:txBody>
          <a:bodyPr anchor="t">
            <a:normAutofit/>
          </a:bodyPr>
          <a:lstStyle>
            <a:lvl1pPr marL="0" indent="0">
              <a:lnSpc>
                <a:spcPct val="114000"/>
              </a:lnSpc>
              <a:buNone/>
              <a:defRPr sz="1600" b="0" i="0">
                <a:solidFill>
                  <a:schemeClr val="bg1">
                    <a:lumMod val="65000"/>
                  </a:schemeClr>
                </a:solidFill>
                <a:latin typeface="Poppins" pitchFamily="2" charset="77"/>
                <a:cs typeface="Poppins" pitchFamily="2" charset="77"/>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pic>
        <p:nvPicPr>
          <p:cNvPr id="10" name="Picture 9">
            <a:extLst>
              <a:ext uri="{FF2B5EF4-FFF2-40B4-BE49-F238E27FC236}">
                <a16:creationId xmlns:a16="http://schemas.microsoft.com/office/drawing/2014/main" id="{E11069B7-3013-0471-87B7-141EBA9FBE0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6601769"/>
            <a:ext cx="12192000" cy="256233"/>
          </a:xfrm>
          <a:prstGeom prst="rect">
            <a:avLst/>
          </a:prstGeom>
        </p:spPr>
      </p:pic>
    </p:spTree>
    <p:extLst>
      <p:ext uri="{BB962C8B-B14F-4D97-AF65-F5344CB8AC3E}">
        <p14:creationId xmlns:p14="http://schemas.microsoft.com/office/powerpoint/2010/main" val="13442292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 Gradi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B31A793-ED66-D738-D533-BB4AD4609E7B}"/>
              </a:ext>
            </a:extLst>
          </p:cNvPr>
          <p:cNvSpPr/>
          <p:nvPr userDrawn="1"/>
        </p:nvSpPr>
        <p:spPr>
          <a:xfrm>
            <a:off x="0" y="1"/>
            <a:ext cx="12192000" cy="1321868"/>
          </a:xfrm>
          <a:prstGeom prst="rect">
            <a:avLst/>
          </a:prstGeom>
          <a:gradFill flip="none" rotWithShape="1">
            <a:gsLst>
              <a:gs pos="0">
                <a:srgbClr val="CEF0F7"/>
              </a:gs>
              <a:gs pos="100000">
                <a:schemeClr val="bg1"/>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1" b="1">
              <a:solidFill>
                <a:schemeClr val="accent2"/>
              </a:solidFill>
              <a:latin typeface="Poppins SemiBold" pitchFamily="2" charset="77"/>
            </a:endParaRPr>
          </a:p>
        </p:txBody>
      </p:sp>
      <p:sp>
        <p:nvSpPr>
          <p:cNvPr id="2" name="Title 1">
            <a:extLst>
              <a:ext uri="{FF2B5EF4-FFF2-40B4-BE49-F238E27FC236}">
                <a16:creationId xmlns:a16="http://schemas.microsoft.com/office/drawing/2014/main" id="{92D37577-C7BE-A68A-24D7-2214A8FFD963}"/>
              </a:ext>
            </a:extLst>
          </p:cNvPr>
          <p:cNvSpPr>
            <a:spLocks noGrp="1"/>
          </p:cNvSpPr>
          <p:nvPr>
            <p:ph type="title"/>
          </p:nvPr>
        </p:nvSpPr>
        <p:spPr>
          <a:xfrm rot="10800000" flipH="1" flipV="1">
            <a:off x="544658" y="622098"/>
            <a:ext cx="11045980" cy="699772"/>
          </a:xfrm>
        </p:spPr>
        <p:txBody>
          <a:bodyPr/>
          <a:lstStyle>
            <a:lvl1pPr>
              <a:defRPr b="1" i="0">
                <a:latin typeface="Poppins SemiBold" pitchFamily="2" charset="77"/>
              </a:defRPr>
            </a:lvl1pPr>
          </a:lstStyle>
          <a:p>
            <a:r>
              <a:rPr lang="en-US"/>
              <a:t>Click to edit Master title style</a:t>
            </a:r>
          </a:p>
        </p:txBody>
      </p:sp>
      <p:sp>
        <p:nvSpPr>
          <p:cNvPr id="3" name="Content Placeholder 2">
            <a:extLst>
              <a:ext uri="{FF2B5EF4-FFF2-40B4-BE49-F238E27FC236}">
                <a16:creationId xmlns:a16="http://schemas.microsoft.com/office/drawing/2014/main" id="{DCA4F9D4-41C4-A9D7-F6F8-E43940B9FC19}"/>
              </a:ext>
            </a:extLst>
          </p:cNvPr>
          <p:cNvSpPr>
            <a:spLocks noGrp="1"/>
          </p:cNvSpPr>
          <p:nvPr>
            <p:ph idx="1"/>
          </p:nvPr>
        </p:nvSpPr>
        <p:spPr>
          <a:xfrm rot="10800000" flipH="1" flipV="1">
            <a:off x="544658" y="1539802"/>
            <a:ext cx="11045980" cy="4921819"/>
          </a:xfrm>
        </p:spPr>
        <p:txBody>
          <a:bodyPr/>
          <a:lstStyle>
            <a:lvl1pPr>
              <a:lnSpc>
                <a:spcPct val="114000"/>
              </a:lnSpc>
              <a:buClr>
                <a:schemeClr val="accent1"/>
              </a:buClr>
              <a:defRPr b="0" i="0">
                <a:latin typeface="Poppins Light" pitchFamily="2" charset="77"/>
                <a:cs typeface="Poppins Light" pitchFamily="2" charset="77"/>
              </a:defRPr>
            </a:lvl1pPr>
            <a:lvl2pPr>
              <a:lnSpc>
                <a:spcPct val="114000"/>
              </a:lnSpc>
              <a:buClr>
                <a:schemeClr val="accent1"/>
              </a:buClr>
              <a:defRPr b="0" i="0">
                <a:latin typeface="Poppins Light" pitchFamily="2" charset="77"/>
                <a:cs typeface="Poppins Light" pitchFamily="2" charset="77"/>
              </a:defRPr>
            </a:lvl2pPr>
            <a:lvl3pPr>
              <a:lnSpc>
                <a:spcPct val="114000"/>
              </a:lnSpc>
              <a:buClr>
                <a:schemeClr val="accent1"/>
              </a:buClr>
              <a:defRPr b="0" i="0">
                <a:latin typeface="Poppins Light" pitchFamily="2" charset="77"/>
                <a:cs typeface="Poppins Light" pitchFamily="2" charset="77"/>
              </a:defRPr>
            </a:lvl3pPr>
            <a:lvl4pPr>
              <a:lnSpc>
                <a:spcPct val="114000"/>
              </a:lnSpc>
              <a:buClr>
                <a:schemeClr val="accent1"/>
              </a:buClr>
              <a:defRPr b="0" i="0">
                <a:latin typeface="Poppins Light" pitchFamily="2" charset="77"/>
                <a:cs typeface="Poppins Light" pitchFamily="2" charset="77"/>
              </a:defRPr>
            </a:lvl4pPr>
            <a:lvl5pPr>
              <a:lnSpc>
                <a:spcPct val="114000"/>
              </a:lnSpc>
              <a:buClr>
                <a:schemeClr val="accent1"/>
              </a:buClr>
              <a:defRPr b="0" i="0">
                <a:latin typeface="Poppins Light" pitchFamily="2" charset="77"/>
                <a:cs typeface="Poppins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584254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1_Title and Content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D37577-C7BE-A68A-24D7-2214A8FFD963}"/>
              </a:ext>
            </a:extLst>
          </p:cNvPr>
          <p:cNvSpPr>
            <a:spLocks noGrp="1"/>
          </p:cNvSpPr>
          <p:nvPr>
            <p:ph type="title"/>
          </p:nvPr>
        </p:nvSpPr>
        <p:spPr>
          <a:xfrm rot="10800000" flipH="1" flipV="1">
            <a:off x="544658" y="622097"/>
            <a:ext cx="11045980" cy="658064"/>
          </a:xfrm>
        </p:spPr>
        <p:txBody>
          <a:bodyPr/>
          <a:lstStyle>
            <a:lvl1pPr>
              <a:defRPr b="1" i="0">
                <a:latin typeface="Poppins SemiBold" pitchFamily="2" charset="77"/>
              </a:defRPr>
            </a:lvl1pPr>
          </a:lstStyle>
          <a:p>
            <a:r>
              <a:rPr lang="en-US"/>
              <a:t>Click to edit Master title style</a:t>
            </a:r>
          </a:p>
        </p:txBody>
      </p:sp>
      <p:sp>
        <p:nvSpPr>
          <p:cNvPr id="3" name="Content Placeholder 2">
            <a:extLst>
              <a:ext uri="{FF2B5EF4-FFF2-40B4-BE49-F238E27FC236}">
                <a16:creationId xmlns:a16="http://schemas.microsoft.com/office/drawing/2014/main" id="{DCA4F9D4-41C4-A9D7-F6F8-E43940B9FC19}"/>
              </a:ext>
            </a:extLst>
          </p:cNvPr>
          <p:cNvSpPr>
            <a:spLocks noGrp="1"/>
          </p:cNvSpPr>
          <p:nvPr>
            <p:ph idx="1"/>
          </p:nvPr>
        </p:nvSpPr>
        <p:spPr>
          <a:xfrm rot="10800000" flipH="1" flipV="1">
            <a:off x="544658" y="1539802"/>
            <a:ext cx="11045980" cy="4921819"/>
          </a:xfrm>
        </p:spPr>
        <p:txBody>
          <a:bodyPr/>
          <a:lstStyle>
            <a:lvl1pPr>
              <a:lnSpc>
                <a:spcPct val="114000"/>
              </a:lnSpc>
              <a:buClr>
                <a:schemeClr val="accent1"/>
              </a:buClr>
              <a:defRPr b="0" i="0">
                <a:latin typeface="Poppins Light" pitchFamily="2" charset="77"/>
                <a:cs typeface="Poppins Light" pitchFamily="2" charset="77"/>
              </a:defRPr>
            </a:lvl1pPr>
            <a:lvl2pPr>
              <a:lnSpc>
                <a:spcPct val="114000"/>
              </a:lnSpc>
              <a:buClr>
                <a:schemeClr val="accent1"/>
              </a:buClr>
              <a:defRPr b="0" i="0">
                <a:latin typeface="Poppins Light" pitchFamily="2" charset="77"/>
                <a:cs typeface="Poppins Light" pitchFamily="2" charset="77"/>
              </a:defRPr>
            </a:lvl2pPr>
            <a:lvl3pPr>
              <a:lnSpc>
                <a:spcPct val="114000"/>
              </a:lnSpc>
              <a:buClr>
                <a:schemeClr val="accent1"/>
              </a:buClr>
              <a:defRPr b="0" i="0">
                <a:latin typeface="Poppins Light" pitchFamily="2" charset="77"/>
                <a:cs typeface="Poppins Light" pitchFamily="2" charset="77"/>
              </a:defRPr>
            </a:lvl3pPr>
            <a:lvl4pPr>
              <a:lnSpc>
                <a:spcPct val="114000"/>
              </a:lnSpc>
              <a:buClr>
                <a:schemeClr val="accent1"/>
              </a:buClr>
              <a:defRPr b="0" i="0">
                <a:latin typeface="Poppins Light" pitchFamily="2" charset="77"/>
                <a:cs typeface="Poppins Light" pitchFamily="2" charset="77"/>
              </a:defRPr>
            </a:lvl4pPr>
            <a:lvl5pPr>
              <a:lnSpc>
                <a:spcPct val="114000"/>
              </a:lnSpc>
              <a:buClr>
                <a:schemeClr val="accent1"/>
              </a:buClr>
              <a:defRPr b="0" i="0">
                <a:latin typeface="Poppins Light" pitchFamily="2" charset="77"/>
                <a:cs typeface="Poppins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324368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2_Title and Content White">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D37577-C7BE-A68A-24D7-2214A8FFD963}"/>
              </a:ext>
            </a:extLst>
          </p:cNvPr>
          <p:cNvSpPr>
            <a:spLocks noGrp="1"/>
          </p:cNvSpPr>
          <p:nvPr>
            <p:ph type="title"/>
          </p:nvPr>
        </p:nvSpPr>
        <p:spPr>
          <a:xfrm rot="10800000" flipH="1" flipV="1">
            <a:off x="544658" y="622097"/>
            <a:ext cx="11045980" cy="658064"/>
          </a:xfrm>
        </p:spPr>
        <p:txBody>
          <a:bodyPr/>
          <a:lstStyle>
            <a:lvl1pPr>
              <a:defRPr b="1" i="0">
                <a:solidFill>
                  <a:schemeClr val="bg1"/>
                </a:solidFill>
                <a:latin typeface="Poppins SemiBold" pitchFamily="2" charset="77"/>
              </a:defRPr>
            </a:lvl1pPr>
          </a:lstStyle>
          <a:p>
            <a:r>
              <a:rPr lang="en-US"/>
              <a:t>Click to edit Master title style</a:t>
            </a:r>
          </a:p>
        </p:txBody>
      </p:sp>
      <p:sp>
        <p:nvSpPr>
          <p:cNvPr id="3" name="Content Placeholder 2">
            <a:extLst>
              <a:ext uri="{FF2B5EF4-FFF2-40B4-BE49-F238E27FC236}">
                <a16:creationId xmlns:a16="http://schemas.microsoft.com/office/drawing/2014/main" id="{DCA4F9D4-41C4-A9D7-F6F8-E43940B9FC19}"/>
              </a:ext>
            </a:extLst>
          </p:cNvPr>
          <p:cNvSpPr>
            <a:spLocks noGrp="1"/>
          </p:cNvSpPr>
          <p:nvPr>
            <p:ph idx="1"/>
          </p:nvPr>
        </p:nvSpPr>
        <p:spPr>
          <a:xfrm rot="10800000" flipH="1" flipV="1">
            <a:off x="544658" y="1539802"/>
            <a:ext cx="11045980" cy="4921819"/>
          </a:xfrm>
        </p:spPr>
        <p:txBody>
          <a:bodyPr/>
          <a:lstStyle>
            <a:lvl1pPr>
              <a:lnSpc>
                <a:spcPct val="114000"/>
              </a:lnSpc>
              <a:buClr>
                <a:schemeClr val="accent1"/>
              </a:buClr>
              <a:defRPr b="0" i="0">
                <a:solidFill>
                  <a:schemeClr val="bg1"/>
                </a:solidFill>
                <a:latin typeface="Poppins Light" pitchFamily="2" charset="77"/>
                <a:cs typeface="Poppins Light" pitchFamily="2" charset="77"/>
              </a:defRPr>
            </a:lvl1pPr>
            <a:lvl2pPr>
              <a:lnSpc>
                <a:spcPct val="114000"/>
              </a:lnSpc>
              <a:buClr>
                <a:schemeClr val="accent1"/>
              </a:buClr>
              <a:defRPr b="0" i="0">
                <a:solidFill>
                  <a:schemeClr val="bg1"/>
                </a:solidFill>
                <a:latin typeface="Poppins Light" pitchFamily="2" charset="77"/>
                <a:cs typeface="Poppins Light" pitchFamily="2" charset="77"/>
              </a:defRPr>
            </a:lvl2pPr>
            <a:lvl3pPr>
              <a:lnSpc>
                <a:spcPct val="114000"/>
              </a:lnSpc>
              <a:buClr>
                <a:schemeClr val="accent1"/>
              </a:buClr>
              <a:defRPr b="0" i="0">
                <a:solidFill>
                  <a:schemeClr val="bg1"/>
                </a:solidFill>
                <a:latin typeface="Poppins Light" pitchFamily="2" charset="77"/>
                <a:cs typeface="Poppins Light" pitchFamily="2" charset="77"/>
              </a:defRPr>
            </a:lvl3pPr>
            <a:lvl4pPr>
              <a:lnSpc>
                <a:spcPct val="114000"/>
              </a:lnSpc>
              <a:buClr>
                <a:schemeClr val="accent1"/>
              </a:buClr>
              <a:defRPr b="0" i="0">
                <a:solidFill>
                  <a:schemeClr val="bg1"/>
                </a:solidFill>
                <a:latin typeface="Poppins Light" pitchFamily="2" charset="77"/>
                <a:cs typeface="Poppins Light" pitchFamily="2" charset="77"/>
              </a:defRPr>
            </a:lvl4pPr>
            <a:lvl5pPr>
              <a:lnSpc>
                <a:spcPct val="114000"/>
              </a:lnSpc>
              <a:buClr>
                <a:schemeClr val="accent1"/>
              </a:buClr>
              <a:defRPr b="0" i="0">
                <a:solidFill>
                  <a:schemeClr val="bg1"/>
                </a:solidFill>
                <a:latin typeface="Poppins Light" pitchFamily="2" charset="77"/>
                <a:cs typeface="Poppins Light"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873338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88CD70-486B-B979-302F-B8E8280FF720}"/>
              </a:ext>
            </a:extLst>
          </p:cNvPr>
          <p:cNvSpPr>
            <a:spLocks noGrp="1"/>
          </p:cNvSpPr>
          <p:nvPr>
            <p:ph type="title"/>
          </p:nvPr>
        </p:nvSpPr>
        <p:spPr>
          <a:xfrm>
            <a:off x="457199" y="650558"/>
            <a:ext cx="11308081" cy="909637"/>
          </a:xfrm>
        </p:spPr>
        <p:txBody>
          <a:bodyPr/>
          <a:lstStyle>
            <a:lvl1pPr>
              <a:defRPr b="1" i="0">
                <a:latin typeface="Poppins SemiBold" pitchFamily="2" charset="77"/>
                <a:cs typeface="Poppins SemiBold" pitchFamily="2" charset="77"/>
              </a:defRPr>
            </a:lvl1pPr>
          </a:lstStyle>
          <a:p>
            <a:r>
              <a:rPr lang="en-US"/>
              <a:t>Click to edit Master title style</a:t>
            </a:r>
          </a:p>
        </p:txBody>
      </p:sp>
      <p:sp>
        <p:nvSpPr>
          <p:cNvPr id="3" name="Content Placeholder 2">
            <a:extLst>
              <a:ext uri="{FF2B5EF4-FFF2-40B4-BE49-F238E27FC236}">
                <a16:creationId xmlns:a16="http://schemas.microsoft.com/office/drawing/2014/main" id="{FE3A151A-9E63-ED5C-192E-826DFD146EAD}"/>
              </a:ext>
            </a:extLst>
          </p:cNvPr>
          <p:cNvSpPr>
            <a:spLocks noGrp="1"/>
          </p:cNvSpPr>
          <p:nvPr>
            <p:ph sz="half" idx="1"/>
          </p:nvPr>
        </p:nvSpPr>
        <p:spPr>
          <a:xfrm>
            <a:off x="838200" y="1825624"/>
            <a:ext cx="5181600" cy="4351339"/>
          </a:xfrm>
        </p:spPr>
        <p:txBody>
          <a:bodyPr/>
          <a:lstStyle>
            <a:lvl1pPr>
              <a:lnSpc>
                <a:spcPct val="114000"/>
              </a:lnSpc>
              <a:buClr>
                <a:schemeClr val="accent1"/>
              </a:buClr>
              <a:defRPr b="0" i="0">
                <a:latin typeface="Poppins Light" pitchFamily="2" charset="77"/>
                <a:cs typeface="Poppins Light" pitchFamily="2" charset="77"/>
              </a:defRPr>
            </a:lvl1pPr>
            <a:lvl2pPr>
              <a:lnSpc>
                <a:spcPct val="114000"/>
              </a:lnSpc>
              <a:buClr>
                <a:schemeClr val="accent1"/>
              </a:buClr>
              <a:defRPr b="0" i="0">
                <a:latin typeface="Poppins Light" pitchFamily="2" charset="77"/>
                <a:cs typeface="Poppins Light" pitchFamily="2" charset="77"/>
              </a:defRPr>
            </a:lvl2pPr>
            <a:lvl3pPr>
              <a:lnSpc>
                <a:spcPct val="114000"/>
              </a:lnSpc>
              <a:buClr>
                <a:schemeClr val="accent1"/>
              </a:buClr>
              <a:defRPr b="0" i="0">
                <a:latin typeface="Poppins Light" pitchFamily="2" charset="77"/>
                <a:cs typeface="Poppins Light" pitchFamily="2" charset="77"/>
              </a:defRPr>
            </a:lvl3pPr>
            <a:lvl4pPr>
              <a:lnSpc>
                <a:spcPct val="114000"/>
              </a:lnSpc>
              <a:buClr>
                <a:schemeClr val="accent1"/>
              </a:buClr>
              <a:defRPr b="0" i="0">
                <a:latin typeface="Poppins Light" pitchFamily="2" charset="77"/>
                <a:cs typeface="Poppins Light" pitchFamily="2" charset="77"/>
              </a:defRPr>
            </a:lvl4pPr>
            <a:lvl5pPr>
              <a:lnSpc>
                <a:spcPct val="114000"/>
              </a:lnSpc>
              <a:buClr>
                <a:schemeClr val="accent1"/>
              </a:buClr>
              <a:defRPr b="0" i="0">
                <a:latin typeface="Poppins Light" pitchFamily="2" charset="77"/>
                <a:cs typeface="Poppins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039F650-861E-0446-E2D0-C0F4138C7AF8}"/>
              </a:ext>
            </a:extLst>
          </p:cNvPr>
          <p:cNvSpPr>
            <a:spLocks noGrp="1"/>
          </p:cNvSpPr>
          <p:nvPr>
            <p:ph sz="half" idx="2"/>
          </p:nvPr>
        </p:nvSpPr>
        <p:spPr>
          <a:xfrm>
            <a:off x="6172200" y="1825624"/>
            <a:ext cx="5181600" cy="4351339"/>
          </a:xfrm>
        </p:spPr>
        <p:txBody>
          <a:bodyPr/>
          <a:lstStyle>
            <a:lvl1pPr>
              <a:lnSpc>
                <a:spcPct val="114000"/>
              </a:lnSpc>
              <a:buClr>
                <a:schemeClr val="accent1"/>
              </a:buClr>
              <a:defRPr b="0" i="0">
                <a:latin typeface="Poppins Light" pitchFamily="2" charset="77"/>
                <a:cs typeface="Poppins Light" pitchFamily="2" charset="77"/>
              </a:defRPr>
            </a:lvl1pPr>
            <a:lvl2pPr>
              <a:lnSpc>
                <a:spcPct val="114000"/>
              </a:lnSpc>
              <a:buClr>
                <a:schemeClr val="accent1"/>
              </a:buClr>
              <a:defRPr b="0" i="0">
                <a:latin typeface="Poppins Light" pitchFamily="2" charset="77"/>
                <a:cs typeface="Poppins Light" pitchFamily="2" charset="77"/>
              </a:defRPr>
            </a:lvl2pPr>
            <a:lvl3pPr>
              <a:lnSpc>
                <a:spcPct val="114000"/>
              </a:lnSpc>
              <a:buClr>
                <a:schemeClr val="accent1"/>
              </a:buClr>
              <a:defRPr b="0" i="0">
                <a:latin typeface="Poppins Light" pitchFamily="2" charset="77"/>
                <a:cs typeface="Poppins Light" pitchFamily="2" charset="77"/>
              </a:defRPr>
            </a:lvl3pPr>
            <a:lvl4pPr>
              <a:lnSpc>
                <a:spcPct val="114000"/>
              </a:lnSpc>
              <a:buClr>
                <a:schemeClr val="accent1"/>
              </a:buClr>
              <a:defRPr b="0" i="0">
                <a:latin typeface="Poppins Light" pitchFamily="2" charset="77"/>
                <a:cs typeface="Poppins Light" pitchFamily="2" charset="77"/>
              </a:defRPr>
            </a:lvl4pPr>
            <a:lvl5pPr>
              <a:lnSpc>
                <a:spcPct val="114000"/>
              </a:lnSpc>
              <a:buClr>
                <a:schemeClr val="accent1"/>
              </a:buClr>
              <a:defRPr b="0" i="0">
                <a:latin typeface="Poppins Light" pitchFamily="2" charset="77"/>
                <a:cs typeface="Poppins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680816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95C95F-5D38-530F-0E6E-B02F19A73808}"/>
              </a:ext>
            </a:extLst>
          </p:cNvPr>
          <p:cNvSpPr>
            <a:spLocks noGrp="1"/>
          </p:cNvSpPr>
          <p:nvPr>
            <p:ph type="title"/>
          </p:nvPr>
        </p:nvSpPr>
        <p:spPr>
          <a:xfrm>
            <a:off x="589281" y="650240"/>
            <a:ext cx="10993120" cy="1137920"/>
          </a:xfrm>
        </p:spPr>
        <p:txBody>
          <a:bodyPr/>
          <a:lstStyle>
            <a:lvl1pPr>
              <a:defRPr b="1" i="0">
                <a:latin typeface="Poppins SemiBold" pitchFamily="2" charset="77"/>
              </a:defRPr>
            </a:lvl1pPr>
          </a:lstStyle>
          <a:p>
            <a:r>
              <a:rPr lang="en-US"/>
              <a:t>Click to edit Master title style</a:t>
            </a:r>
          </a:p>
        </p:txBody>
      </p:sp>
    </p:spTree>
    <p:extLst>
      <p:ext uri="{BB962C8B-B14F-4D97-AF65-F5344CB8AC3E}">
        <p14:creationId xmlns:p14="http://schemas.microsoft.com/office/powerpoint/2010/main" val="36878831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F36D6E-5899-DD32-A730-A1A1456F26FE}"/>
              </a:ext>
            </a:extLst>
          </p:cNvPr>
          <p:cNvSpPr>
            <a:spLocks noGrp="1"/>
          </p:cNvSpPr>
          <p:nvPr>
            <p:ph type="title"/>
          </p:nvPr>
        </p:nvSpPr>
        <p:spPr>
          <a:xfrm>
            <a:off x="839788" y="457200"/>
            <a:ext cx="3932237" cy="1600200"/>
          </a:xfrm>
        </p:spPr>
        <p:txBody>
          <a:bodyPr anchor="b"/>
          <a:lstStyle>
            <a:lvl1pPr>
              <a:lnSpc>
                <a:spcPct val="125000"/>
              </a:lnSpc>
              <a:defRPr sz="3200" b="1" i="0">
                <a:latin typeface="Poppins SemiBold" pitchFamily="2" charset="77"/>
                <a:cs typeface="Poppins SemiBold" pitchFamily="2" charset="77"/>
              </a:defRPr>
            </a:lvl1pPr>
          </a:lstStyle>
          <a:p>
            <a:r>
              <a:rPr lang="en-US"/>
              <a:t>Click to edit Master title style</a:t>
            </a:r>
          </a:p>
        </p:txBody>
      </p:sp>
      <p:sp>
        <p:nvSpPr>
          <p:cNvPr id="3" name="Content Placeholder 2">
            <a:extLst>
              <a:ext uri="{FF2B5EF4-FFF2-40B4-BE49-F238E27FC236}">
                <a16:creationId xmlns:a16="http://schemas.microsoft.com/office/drawing/2014/main" id="{328159B1-51D2-CB3C-1626-4E7063BC7E6E}"/>
              </a:ext>
            </a:extLst>
          </p:cNvPr>
          <p:cNvSpPr>
            <a:spLocks noGrp="1"/>
          </p:cNvSpPr>
          <p:nvPr>
            <p:ph idx="1"/>
          </p:nvPr>
        </p:nvSpPr>
        <p:spPr>
          <a:xfrm>
            <a:off x="5183188" y="987426"/>
            <a:ext cx="6172200" cy="4873625"/>
          </a:xfrm>
        </p:spPr>
        <p:txBody>
          <a:bodyPr/>
          <a:lstStyle>
            <a:lvl1pPr>
              <a:lnSpc>
                <a:spcPct val="125000"/>
              </a:lnSpc>
              <a:buClr>
                <a:schemeClr val="accent1"/>
              </a:buClr>
              <a:defRPr sz="3200" b="0" i="0">
                <a:latin typeface="Poppins" pitchFamily="2" charset="77"/>
                <a:cs typeface="Poppins" pitchFamily="2" charset="77"/>
              </a:defRPr>
            </a:lvl1pPr>
            <a:lvl2pPr>
              <a:lnSpc>
                <a:spcPct val="125000"/>
              </a:lnSpc>
              <a:buClr>
                <a:schemeClr val="accent1"/>
              </a:buClr>
              <a:defRPr sz="2800" b="0" i="0">
                <a:latin typeface="Poppins" pitchFamily="2" charset="77"/>
                <a:cs typeface="Poppins" pitchFamily="2" charset="77"/>
              </a:defRPr>
            </a:lvl2pPr>
            <a:lvl3pPr>
              <a:lnSpc>
                <a:spcPct val="125000"/>
              </a:lnSpc>
              <a:buClr>
                <a:schemeClr val="accent1"/>
              </a:buClr>
              <a:defRPr sz="2400" b="0" i="0">
                <a:latin typeface="Poppins" pitchFamily="2" charset="77"/>
                <a:cs typeface="Poppins" pitchFamily="2" charset="77"/>
              </a:defRPr>
            </a:lvl3pPr>
            <a:lvl4pPr>
              <a:lnSpc>
                <a:spcPct val="125000"/>
              </a:lnSpc>
              <a:buClr>
                <a:schemeClr val="accent1"/>
              </a:buClr>
              <a:defRPr sz="2000" b="0" i="0">
                <a:latin typeface="Poppins" pitchFamily="2" charset="77"/>
                <a:cs typeface="Poppins" pitchFamily="2" charset="77"/>
              </a:defRPr>
            </a:lvl4pPr>
            <a:lvl5pPr>
              <a:lnSpc>
                <a:spcPct val="125000"/>
              </a:lnSpc>
              <a:buClr>
                <a:schemeClr val="accent1"/>
              </a:buClr>
              <a:defRPr sz="2000" b="0" i="0">
                <a:latin typeface="Poppins" pitchFamily="2" charset="77"/>
                <a:cs typeface="Poppins" pitchFamily="2" charset="77"/>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3E981DD-EB5C-5806-C2DA-0509C63F04D7}"/>
              </a:ext>
            </a:extLst>
          </p:cNvPr>
          <p:cNvSpPr>
            <a:spLocks noGrp="1"/>
          </p:cNvSpPr>
          <p:nvPr>
            <p:ph type="body" sz="half" idx="2"/>
          </p:nvPr>
        </p:nvSpPr>
        <p:spPr>
          <a:xfrm>
            <a:off x="839788" y="2316481"/>
            <a:ext cx="3932237" cy="3552508"/>
          </a:xfrm>
        </p:spPr>
        <p:txBody>
          <a:bodyPr/>
          <a:lstStyle>
            <a:lvl1pPr marL="0" indent="0">
              <a:lnSpc>
                <a:spcPct val="114000"/>
              </a:lnSpc>
              <a:buNone/>
              <a:defRPr sz="1600" b="0" i="0">
                <a:latin typeface="Poppins" pitchFamily="2" charset="77"/>
                <a:cs typeface="Poppins" pitchFamily="2" charset="77"/>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Tree>
    <p:extLst>
      <p:ext uri="{BB962C8B-B14F-4D97-AF65-F5344CB8AC3E}">
        <p14:creationId xmlns:p14="http://schemas.microsoft.com/office/powerpoint/2010/main" val="41292191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AdvanceLaw Branding" userDrawn="1">
  <p:cSld name="Title_Slide_MTLogo">
    <p:spTree>
      <p:nvGrpSpPr>
        <p:cNvPr id="1" name="Shape 9"/>
        <p:cNvGrpSpPr/>
        <p:nvPr/>
      </p:nvGrpSpPr>
      <p:grpSpPr>
        <a:xfrm>
          <a:off x="0" y="0"/>
          <a:ext cx="0" cy="0"/>
          <a:chOff x="0" y="0"/>
          <a:chExt cx="0" cy="0"/>
        </a:xfrm>
      </p:grpSpPr>
      <p:pic>
        <p:nvPicPr>
          <p:cNvPr id="10" name="Google Shape;10;p9"/>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1" name="Google Shape;11;p9"/>
          <p:cNvSpPr txBox="1">
            <a:spLocks noGrp="1"/>
          </p:cNvSpPr>
          <p:nvPr>
            <p:ph type="ctrTitle"/>
          </p:nvPr>
        </p:nvSpPr>
        <p:spPr>
          <a:xfrm>
            <a:off x="764628" y="1815947"/>
            <a:ext cx="5495200" cy="1786508"/>
          </a:xfrm>
          <a:prstGeom prst="rect">
            <a:avLst/>
          </a:prstGeom>
          <a:noFill/>
          <a:ln>
            <a:noFill/>
          </a:ln>
        </p:spPr>
        <p:txBody>
          <a:bodyPr spcFirstLastPara="1" wrap="square" lIns="68575" tIns="34275" rIns="68575" bIns="34275" anchor="ctr" anchorCtr="0">
            <a:normAutofit/>
          </a:bodyPr>
          <a:lstStyle>
            <a:lvl1pPr lvl="0" algn="l">
              <a:lnSpc>
                <a:spcPct val="100000"/>
              </a:lnSpc>
              <a:spcBef>
                <a:spcPts val="0"/>
              </a:spcBef>
              <a:spcAft>
                <a:spcPts val="0"/>
              </a:spcAft>
              <a:buClr>
                <a:schemeClr val="lt1"/>
              </a:buClr>
              <a:buSzPts val="3600"/>
              <a:buFont typeface="Arial"/>
              <a:buNone/>
              <a:defRPr sz="4800" b="1" i="0">
                <a:solidFill>
                  <a:schemeClr val="accent2"/>
                </a:solidFill>
                <a:latin typeface="Poppins" pitchFamily="2" charset="77"/>
                <a:cs typeface="Poppins" pitchFamily="2" charset="77"/>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dirty="0"/>
          </a:p>
        </p:txBody>
      </p:sp>
      <p:sp>
        <p:nvSpPr>
          <p:cNvPr id="12" name="Google Shape;12;p9"/>
          <p:cNvSpPr txBox="1">
            <a:spLocks noGrp="1"/>
          </p:cNvSpPr>
          <p:nvPr>
            <p:ph type="subTitle" idx="1"/>
          </p:nvPr>
        </p:nvSpPr>
        <p:spPr>
          <a:xfrm>
            <a:off x="764628" y="4070435"/>
            <a:ext cx="5495200" cy="1482000"/>
          </a:xfrm>
          <a:prstGeom prst="rect">
            <a:avLst/>
          </a:prstGeom>
          <a:noFill/>
          <a:ln>
            <a:noFill/>
          </a:ln>
        </p:spPr>
        <p:txBody>
          <a:bodyPr spcFirstLastPara="1" wrap="square" lIns="68575" tIns="34275" rIns="68575" bIns="34275" anchor="t" anchorCtr="0">
            <a:normAutofit/>
          </a:bodyPr>
          <a:lstStyle>
            <a:lvl1pPr lvl="0" algn="l">
              <a:lnSpc>
                <a:spcPct val="114000"/>
              </a:lnSpc>
              <a:spcBef>
                <a:spcPts val="1067"/>
              </a:spcBef>
              <a:spcAft>
                <a:spcPts val="0"/>
              </a:spcAft>
              <a:buSzPts val="1500"/>
              <a:buNone/>
              <a:defRPr sz="2000" b="0" i="0">
                <a:solidFill>
                  <a:schemeClr val="accent2"/>
                </a:solidFill>
                <a:latin typeface="Poppins" pitchFamily="2" charset="77"/>
                <a:cs typeface="Poppins" pitchFamily="2" charset="77"/>
              </a:defRPr>
            </a:lvl1pPr>
            <a:lvl2pPr lvl="1" algn="ctr">
              <a:lnSpc>
                <a:spcPct val="90000"/>
              </a:lnSpc>
              <a:spcBef>
                <a:spcPts val="533"/>
              </a:spcBef>
              <a:spcAft>
                <a:spcPts val="0"/>
              </a:spcAft>
              <a:buSzPts val="1500"/>
              <a:buNone/>
              <a:defRPr sz="2000"/>
            </a:lvl2pPr>
            <a:lvl3pPr lvl="2" algn="ctr">
              <a:lnSpc>
                <a:spcPct val="90000"/>
              </a:lnSpc>
              <a:spcBef>
                <a:spcPts val="533"/>
              </a:spcBef>
              <a:spcAft>
                <a:spcPts val="0"/>
              </a:spcAft>
              <a:buSzPts val="1400"/>
              <a:buNone/>
              <a:defRPr sz="1867"/>
            </a:lvl3pPr>
            <a:lvl4pPr lvl="3" algn="ctr">
              <a:lnSpc>
                <a:spcPct val="90000"/>
              </a:lnSpc>
              <a:spcBef>
                <a:spcPts val="533"/>
              </a:spcBef>
              <a:spcAft>
                <a:spcPts val="0"/>
              </a:spcAft>
              <a:buSzPts val="1200"/>
              <a:buNone/>
              <a:defRPr sz="1600"/>
            </a:lvl4pPr>
            <a:lvl5pPr lvl="4" algn="ctr">
              <a:lnSpc>
                <a:spcPct val="90000"/>
              </a:lnSpc>
              <a:spcBef>
                <a:spcPts val="533"/>
              </a:spcBef>
              <a:spcAft>
                <a:spcPts val="0"/>
              </a:spcAft>
              <a:buSzPts val="1200"/>
              <a:buNone/>
              <a:defRPr sz="1600"/>
            </a:lvl5pPr>
            <a:lvl6pPr lvl="5" algn="ctr">
              <a:lnSpc>
                <a:spcPct val="90000"/>
              </a:lnSpc>
              <a:spcBef>
                <a:spcPts val="533"/>
              </a:spcBef>
              <a:spcAft>
                <a:spcPts val="0"/>
              </a:spcAft>
              <a:buClr>
                <a:schemeClr val="dk1"/>
              </a:buClr>
              <a:buSzPts val="1200"/>
              <a:buNone/>
              <a:defRPr sz="1600"/>
            </a:lvl6pPr>
            <a:lvl7pPr lvl="6" algn="ctr">
              <a:lnSpc>
                <a:spcPct val="90000"/>
              </a:lnSpc>
              <a:spcBef>
                <a:spcPts val="533"/>
              </a:spcBef>
              <a:spcAft>
                <a:spcPts val="0"/>
              </a:spcAft>
              <a:buClr>
                <a:schemeClr val="dk1"/>
              </a:buClr>
              <a:buSzPts val="1200"/>
              <a:buNone/>
              <a:defRPr sz="1600"/>
            </a:lvl7pPr>
            <a:lvl8pPr lvl="7" algn="ctr">
              <a:lnSpc>
                <a:spcPct val="90000"/>
              </a:lnSpc>
              <a:spcBef>
                <a:spcPts val="533"/>
              </a:spcBef>
              <a:spcAft>
                <a:spcPts val="0"/>
              </a:spcAft>
              <a:buClr>
                <a:schemeClr val="dk1"/>
              </a:buClr>
              <a:buSzPts val="1200"/>
              <a:buNone/>
              <a:defRPr sz="1600"/>
            </a:lvl8pPr>
            <a:lvl9pPr lvl="8" algn="ctr">
              <a:lnSpc>
                <a:spcPct val="90000"/>
              </a:lnSpc>
              <a:spcBef>
                <a:spcPts val="533"/>
              </a:spcBef>
              <a:spcAft>
                <a:spcPts val="0"/>
              </a:spcAft>
              <a:buClr>
                <a:schemeClr val="dk1"/>
              </a:buClr>
              <a:buSzPts val="1200"/>
              <a:buNone/>
              <a:defRPr sz="1600"/>
            </a:lvl9pPr>
          </a:lstStyle>
          <a:p>
            <a:endParaRPr/>
          </a:p>
        </p:txBody>
      </p:sp>
    </p:spTree>
    <p:extLst>
      <p:ext uri="{BB962C8B-B14F-4D97-AF65-F5344CB8AC3E}">
        <p14:creationId xmlns:p14="http://schemas.microsoft.com/office/powerpoint/2010/main" val="91538967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94510B2-043B-582F-94CC-C7EDB18D7EFA}"/>
              </a:ext>
            </a:extLst>
          </p:cNvPr>
          <p:cNvSpPr/>
          <p:nvPr userDrawn="1"/>
        </p:nvSpPr>
        <p:spPr>
          <a:xfrm>
            <a:off x="5486400" y="0"/>
            <a:ext cx="6705600" cy="6858000"/>
          </a:xfrm>
          <a:prstGeom prst="rect">
            <a:avLst/>
          </a:prstGeom>
          <a:gradFill flip="none" rotWithShape="1">
            <a:gsLst>
              <a:gs pos="0">
                <a:srgbClr val="CEF0F7"/>
              </a:gs>
              <a:gs pos="100000">
                <a:schemeClr val="bg1"/>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1" b="1">
              <a:solidFill>
                <a:schemeClr val="accent2"/>
              </a:solidFill>
              <a:latin typeface="Poppins SemiBold" pitchFamily="2" charset="77"/>
            </a:endParaRPr>
          </a:p>
        </p:txBody>
      </p:sp>
      <p:sp>
        <p:nvSpPr>
          <p:cNvPr id="2" name="Title 1">
            <a:extLst>
              <a:ext uri="{FF2B5EF4-FFF2-40B4-BE49-F238E27FC236}">
                <a16:creationId xmlns:a16="http://schemas.microsoft.com/office/drawing/2014/main" id="{C2B12F8C-1CF5-FBE5-8CB1-9D9C4CFD7030}"/>
              </a:ext>
            </a:extLst>
          </p:cNvPr>
          <p:cNvSpPr>
            <a:spLocks noGrp="1"/>
          </p:cNvSpPr>
          <p:nvPr>
            <p:ph type="title"/>
          </p:nvPr>
        </p:nvSpPr>
        <p:spPr>
          <a:xfrm>
            <a:off x="839788" y="457200"/>
            <a:ext cx="3932237" cy="1600200"/>
          </a:xfrm>
        </p:spPr>
        <p:txBody>
          <a:bodyPr anchor="b"/>
          <a:lstStyle>
            <a:lvl1pPr>
              <a:defRPr sz="3200" b="1" i="0">
                <a:latin typeface="Poppins SemiBold" pitchFamily="2" charset="77"/>
                <a:cs typeface="Poppins SemiBold" pitchFamily="2" charset="77"/>
              </a:defRPr>
            </a:lvl1pPr>
          </a:lstStyle>
          <a:p>
            <a:r>
              <a:rPr lang="en-US"/>
              <a:t>Click to edit Master title style</a:t>
            </a:r>
          </a:p>
        </p:txBody>
      </p:sp>
      <p:sp>
        <p:nvSpPr>
          <p:cNvPr id="3" name="Picture Placeholder 2">
            <a:extLst>
              <a:ext uri="{FF2B5EF4-FFF2-40B4-BE49-F238E27FC236}">
                <a16:creationId xmlns:a16="http://schemas.microsoft.com/office/drawing/2014/main" id="{373C02B9-C6EF-ADE9-45DD-DD1355518607}"/>
              </a:ext>
            </a:extLst>
          </p:cNvPr>
          <p:cNvSpPr>
            <a:spLocks noGrp="1"/>
          </p:cNvSpPr>
          <p:nvPr>
            <p:ph type="pic" idx="1"/>
          </p:nvPr>
        </p:nvSpPr>
        <p:spPr>
          <a:xfrm>
            <a:off x="5183188" y="987426"/>
            <a:ext cx="6172200" cy="4873625"/>
          </a:xfrm>
          <a:solidFill>
            <a:schemeClr val="bg1"/>
          </a:solidFill>
        </p:spPr>
        <p:txBody>
          <a:bodyPr/>
          <a:lstStyle>
            <a:lvl1pPr marL="0" indent="0">
              <a:buNone/>
              <a:defRPr sz="3200" b="0" i="0">
                <a:latin typeface="Poppins" pitchFamily="2" charset="77"/>
                <a:cs typeface="Poppins" pitchFamily="2" charset="77"/>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a:extLst>
              <a:ext uri="{FF2B5EF4-FFF2-40B4-BE49-F238E27FC236}">
                <a16:creationId xmlns:a16="http://schemas.microsoft.com/office/drawing/2014/main" id="{77372FF7-E9C4-EA38-22DF-4ECF54223857}"/>
              </a:ext>
            </a:extLst>
          </p:cNvPr>
          <p:cNvSpPr>
            <a:spLocks noGrp="1"/>
          </p:cNvSpPr>
          <p:nvPr>
            <p:ph type="body" sz="half" idx="2"/>
          </p:nvPr>
        </p:nvSpPr>
        <p:spPr>
          <a:xfrm>
            <a:off x="839788" y="2301241"/>
            <a:ext cx="3932237" cy="3567748"/>
          </a:xfrm>
        </p:spPr>
        <p:txBody>
          <a:bodyPr/>
          <a:lstStyle>
            <a:lvl1pPr marL="0" indent="0">
              <a:lnSpc>
                <a:spcPct val="114000"/>
              </a:lnSpc>
              <a:buNone/>
              <a:defRPr sz="1600" b="0" i="0">
                <a:latin typeface="Poppins" pitchFamily="2" charset="77"/>
                <a:cs typeface="Poppins" pitchFamily="2" charset="77"/>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Tree>
    <p:extLst>
      <p:ext uri="{BB962C8B-B14F-4D97-AF65-F5344CB8AC3E}">
        <p14:creationId xmlns:p14="http://schemas.microsoft.com/office/powerpoint/2010/main" val="237288014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Meet the team - 8">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E66FBA8-B390-441E-7DCC-E1FAB5D3AEDC}"/>
              </a:ext>
            </a:extLst>
          </p:cNvPr>
          <p:cNvSpPr/>
          <p:nvPr userDrawn="1"/>
        </p:nvSpPr>
        <p:spPr>
          <a:xfrm>
            <a:off x="0" y="0"/>
            <a:ext cx="3039035" cy="6722533"/>
          </a:xfrm>
          <a:prstGeom prst="rect">
            <a:avLst/>
          </a:prstGeom>
          <a:gradFill flip="none" rotWithShape="1">
            <a:gsLst>
              <a:gs pos="0">
                <a:srgbClr val="CEF0F7"/>
              </a:gs>
              <a:gs pos="100000">
                <a:schemeClr val="bg1"/>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1" b="1" i="0">
              <a:latin typeface="Poppins SemiBold" pitchFamily="2" charset="77"/>
            </a:endParaRPr>
          </a:p>
        </p:txBody>
      </p:sp>
      <p:sp>
        <p:nvSpPr>
          <p:cNvPr id="11" name="Rectangle 10">
            <a:extLst>
              <a:ext uri="{FF2B5EF4-FFF2-40B4-BE49-F238E27FC236}">
                <a16:creationId xmlns:a16="http://schemas.microsoft.com/office/drawing/2014/main" id="{18B37396-3458-E9F2-E112-28852FDD5A42}"/>
              </a:ext>
            </a:extLst>
          </p:cNvPr>
          <p:cNvSpPr/>
          <p:nvPr userDrawn="1"/>
        </p:nvSpPr>
        <p:spPr>
          <a:xfrm>
            <a:off x="254000" y="6248400"/>
            <a:ext cx="11565467" cy="47413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1" b="1" i="0">
              <a:latin typeface="Poppins SemiBold" pitchFamily="2" charset="77"/>
            </a:endParaRPr>
          </a:p>
        </p:txBody>
      </p:sp>
      <p:sp>
        <p:nvSpPr>
          <p:cNvPr id="2" name="Title 1">
            <a:extLst>
              <a:ext uri="{FF2B5EF4-FFF2-40B4-BE49-F238E27FC236}">
                <a16:creationId xmlns:a16="http://schemas.microsoft.com/office/drawing/2014/main" id="{DA147079-3DB6-2991-7FE2-09AEDC71A64C}"/>
              </a:ext>
            </a:extLst>
          </p:cNvPr>
          <p:cNvSpPr>
            <a:spLocks noGrp="1"/>
          </p:cNvSpPr>
          <p:nvPr>
            <p:ph type="title" hasCustomPrompt="1"/>
          </p:nvPr>
        </p:nvSpPr>
        <p:spPr>
          <a:xfrm>
            <a:off x="0" y="1186753"/>
            <a:ext cx="3039035" cy="1127591"/>
          </a:xfrm>
        </p:spPr>
        <p:txBody>
          <a:bodyPr anchor="t"/>
          <a:lstStyle>
            <a:lvl1pPr algn="ctr">
              <a:defRPr sz="3200" b="1" i="0">
                <a:latin typeface="Poppins SemiBold" pitchFamily="2" charset="77"/>
                <a:cs typeface="Poppins SemiBold" pitchFamily="2" charset="77"/>
              </a:defRPr>
            </a:lvl1pPr>
          </a:lstStyle>
          <a:p>
            <a:r>
              <a:rPr lang="en-US"/>
              <a:t>Meet the</a:t>
            </a:r>
            <a:br>
              <a:rPr lang="en-US"/>
            </a:br>
            <a:r>
              <a:rPr lang="en-US"/>
              <a:t>Mitratech </a:t>
            </a:r>
            <a:br>
              <a:rPr lang="en-US"/>
            </a:br>
            <a:r>
              <a:rPr lang="en-US"/>
              <a:t>Team</a:t>
            </a:r>
          </a:p>
        </p:txBody>
      </p:sp>
      <p:pic>
        <p:nvPicPr>
          <p:cNvPr id="10" name="Picture 9">
            <a:extLst>
              <a:ext uri="{FF2B5EF4-FFF2-40B4-BE49-F238E27FC236}">
                <a16:creationId xmlns:a16="http://schemas.microsoft.com/office/drawing/2014/main" id="{E11069B7-3013-0471-87B7-141EBA9FBE0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650182"/>
            <a:ext cx="3039035" cy="318351"/>
          </a:xfrm>
          <a:prstGeom prst="rect">
            <a:avLst/>
          </a:prstGeom>
        </p:spPr>
      </p:pic>
      <p:sp>
        <p:nvSpPr>
          <p:cNvPr id="5" name="Picture Placeholder 4">
            <a:extLst>
              <a:ext uri="{FF2B5EF4-FFF2-40B4-BE49-F238E27FC236}">
                <a16:creationId xmlns:a16="http://schemas.microsoft.com/office/drawing/2014/main" id="{730F7449-BFE1-6765-F6E8-060450BDB70A}"/>
              </a:ext>
            </a:extLst>
          </p:cNvPr>
          <p:cNvSpPr>
            <a:spLocks noGrp="1"/>
          </p:cNvSpPr>
          <p:nvPr>
            <p:ph type="pic" sz="quarter" idx="10"/>
          </p:nvPr>
        </p:nvSpPr>
        <p:spPr>
          <a:xfrm>
            <a:off x="3404721" y="499505"/>
            <a:ext cx="1627281" cy="1627281"/>
          </a:xfrm>
          <a:prstGeom prst="ellipse">
            <a:avLst/>
          </a:prstGeom>
          <a:solidFill>
            <a:schemeClr val="bg1"/>
          </a:solidFill>
          <a:ln w="76200">
            <a:solidFill>
              <a:schemeClr val="bg1"/>
            </a:solidFill>
          </a:ln>
          <a:effectLst>
            <a:outerShdw blurRad="63500" sx="102000" sy="102000" algn="ctr" rotWithShape="0">
              <a:prstClr val="black">
                <a:alpha val="7119"/>
              </a:prstClr>
            </a:outerShdw>
          </a:effectLst>
        </p:spPr>
        <p:txBody>
          <a:bodyPr anchor="ctr">
            <a:normAutofit/>
          </a:bodyPr>
          <a:lstStyle>
            <a:lvl1pPr marL="0" indent="0" algn="ctr">
              <a:buNone/>
              <a:defRPr sz="1200" b="0" i="0">
                <a:solidFill>
                  <a:schemeClr val="bg1">
                    <a:lumMod val="75000"/>
                  </a:schemeClr>
                </a:solidFill>
                <a:latin typeface="Poppins" pitchFamily="2" charset="77"/>
                <a:cs typeface="Poppins" pitchFamily="2" charset="77"/>
              </a:defRPr>
            </a:lvl1pPr>
          </a:lstStyle>
          <a:p>
            <a:endParaRPr lang="en-US"/>
          </a:p>
        </p:txBody>
      </p:sp>
      <p:sp>
        <p:nvSpPr>
          <p:cNvPr id="7" name="Picture Placeholder 4">
            <a:extLst>
              <a:ext uri="{FF2B5EF4-FFF2-40B4-BE49-F238E27FC236}">
                <a16:creationId xmlns:a16="http://schemas.microsoft.com/office/drawing/2014/main" id="{2F75F4C1-F2DA-1DB2-EC88-E7169FEC3D7D}"/>
              </a:ext>
            </a:extLst>
          </p:cNvPr>
          <p:cNvSpPr>
            <a:spLocks noGrp="1"/>
          </p:cNvSpPr>
          <p:nvPr>
            <p:ph type="pic" sz="quarter" idx="11"/>
          </p:nvPr>
        </p:nvSpPr>
        <p:spPr>
          <a:xfrm>
            <a:off x="5569697" y="499505"/>
            <a:ext cx="1627281" cy="1627281"/>
          </a:xfrm>
          <a:prstGeom prst="ellipse">
            <a:avLst/>
          </a:prstGeom>
          <a:solidFill>
            <a:schemeClr val="bg1"/>
          </a:solidFill>
          <a:ln w="76200">
            <a:solidFill>
              <a:schemeClr val="bg1"/>
            </a:solidFill>
          </a:ln>
          <a:effectLst>
            <a:outerShdw blurRad="63500" sx="102000" sy="102000" algn="ctr" rotWithShape="0">
              <a:prstClr val="black">
                <a:alpha val="7119"/>
              </a:prstClr>
            </a:outerShdw>
          </a:effectLst>
        </p:spPr>
        <p:txBody>
          <a:bodyPr anchor="ctr">
            <a:normAutofit/>
          </a:bodyPr>
          <a:lstStyle>
            <a:lvl1pPr marL="0" indent="0" algn="ctr">
              <a:buNone/>
              <a:defRPr sz="1200" b="0" i="0">
                <a:solidFill>
                  <a:schemeClr val="bg1">
                    <a:lumMod val="75000"/>
                  </a:schemeClr>
                </a:solidFill>
                <a:latin typeface="Poppins" pitchFamily="2" charset="77"/>
                <a:cs typeface="Poppins" pitchFamily="2" charset="77"/>
              </a:defRPr>
            </a:lvl1pPr>
          </a:lstStyle>
          <a:p>
            <a:endParaRPr lang="en-US"/>
          </a:p>
        </p:txBody>
      </p:sp>
      <p:sp>
        <p:nvSpPr>
          <p:cNvPr id="8" name="Picture Placeholder 4">
            <a:extLst>
              <a:ext uri="{FF2B5EF4-FFF2-40B4-BE49-F238E27FC236}">
                <a16:creationId xmlns:a16="http://schemas.microsoft.com/office/drawing/2014/main" id="{D22A9548-3F30-7AB4-167F-6E82D7DA668F}"/>
              </a:ext>
            </a:extLst>
          </p:cNvPr>
          <p:cNvSpPr>
            <a:spLocks noGrp="1"/>
          </p:cNvSpPr>
          <p:nvPr>
            <p:ph type="pic" sz="quarter" idx="12"/>
          </p:nvPr>
        </p:nvSpPr>
        <p:spPr>
          <a:xfrm>
            <a:off x="7734673" y="499505"/>
            <a:ext cx="1627281" cy="1627281"/>
          </a:xfrm>
          <a:prstGeom prst="ellipse">
            <a:avLst/>
          </a:prstGeom>
          <a:solidFill>
            <a:schemeClr val="bg1"/>
          </a:solidFill>
          <a:ln w="76200">
            <a:solidFill>
              <a:schemeClr val="bg1"/>
            </a:solidFill>
          </a:ln>
          <a:effectLst>
            <a:outerShdw blurRad="63500" sx="102000" sy="102000" algn="ctr" rotWithShape="0">
              <a:prstClr val="black">
                <a:alpha val="7119"/>
              </a:prstClr>
            </a:outerShdw>
          </a:effectLst>
        </p:spPr>
        <p:txBody>
          <a:bodyPr anchor="ctr">
            <a:normAutofit/>
          </a:bodyPr>
          <a:lstStyle>
            <a:lvl1pPr marL="0" indent="0" algn="ctr">
              <a:buNone/>
              <a:defRPr sz="1200" b="0" i="0">
                <a:solidFill>
                  <a:schemeClr val="bg1">
                    <a:lumMod val="75000"/>
                  </a:schemeClr>
                </a:solidFill>
                <a:latin typeface="Poppins" pitchFamily="2" charset="77"/>
                <a:cs typeface="Poppins" pitchFamily="2" charset="77"/>
              </a:defRPr>
            </a:lvl1pPr>
          </a:lstStyle>
          <a:p>
            <a:endParaRPr lang="en-US"/>
          </a:p>
        </p:txBody>
      </p:sp>
      <p:sp>
        <p:nvSpPr>
          <p:cNvPr id="9" name="Picture Placeholder 4">
            <a:extLst>
              <a:ext uri="{FF2B5EF4-FFF2-40B4-BE49-F238E27FC236}">
                <a16:creationId xmlns:a16="http://schemas.microsoft.com/office/drawing/2014/main" id="{184CEDCB-2E4B-7624-C147-3AD31F8CBC80}"/>
              </a:ext>
            </a:extLst>
          </p:cNvPr>
          <p:cNvSpPr>
            <a:spLocks noGrp="1"/>
          </p:cNvSpPr>
          <p:nvPr>
            <p:ph type="pic" sz="quarter" idx="13"/>
          </p:nvPr>
        </p:nvSpPr>
        <p:spPr>
          <a:xfrm>
            <a:off x="9899650" y="499505"/>
            <a:ext cx="1627281" cy="1627281"/>
          </a:xfrm>
          <a:prstGeom prst="ellipse">
            <a:avLst/>
          </a:prstGeom>
          <a:solidFill>
            <a:schemeClr val="bg1"/>
          </a:solidFill>
          <a:ln w="76200">
            <a:solidFill>
              <a:schemeClr val="bg1"/>
            </a:solidFill>
          </a:ln>
          <a:effectLst>
            <a:outerShdw blurRad="63500" sx="102000" sy="102000" algn="ctr" rotWithShape="0">
              <a:prstClr val="black">
                <a:alpha val="7119"/>
              </a:prstClr>
            </a:outerShdw>
          </a:effectLst>
        </p:spPr>
        <p:txBody>
          <a:bodyPr anchor="ctr">
            <a:normAutofit/>
          </a:bodyPr>
          <a:lstStyle>
            <a:lvl1pPr marL="0" indent="0" algn="ctr">
              <a:buNone/>
              <a:defRPr sz="1200" b="0" i="0">
                <a:solidFill>
                  <a:schemeClr val="bg1">
                    <a:lumMod val="75000"/>
                  </a:schemeClr>
                </a:solidFill>
                <a:latin typeface="Poppins" pitchFamily="2" charset="77"/>
                <a:cs typeface="Poppins" pitchFamily="2" charset="77"/>
              </a:defRPr>
            </a:lvl1pPr>
          </a:lstStyle>
          <a:p>
            <a:endParaRPr lang="en-US"/>
          </a:p>
        </p:txBody>
      </p:sp>
      <p:sp>
        <p:nvSpPr>
          <p:cNvPr id="13" name="Picture Placeholder 4">
            <a:extLst>
              <a:ext uri="{FF2B5EF4-FFF2-40B4-BE49-F238E27FC236}">
                <a16:creationId xmlns:a16="http://schemas.microsoft.com/office/drawing/2014/main" id="{F0398300-970A-18B6-1761-05705EA02784}"/>
              </a:ext>
            </a:extLst>
          </p:cNvPr>
          <p:cNvSpPr>
            <a:spLocks noGrp="1"/>
          </p:cNvSpPr>
          <p:nvPr>
            <p:ph type="pic" sz="quarter" idx="14"/>
          </p:nvPr>
        </p:nvSpPr>
        <p:spPr>
          <a:xfrm>
            <a:off x="3404721" y="3572489"/>
            <a:ext cx="1627281" cy="1627281"/>
          </a:xfrm>
          <a:prstGeom prst="ellipse">
            <a:avLst/>
          </a:prstGeom>
          <a:solidFill>
            <a:schemeClr val="bg1"/>
          </a:solidFill>
          <a:ln w="76200">
            <a:solidFill>
              <a:schemeClr val="bg1"/>
            </a:solidFill>
          </a:ln>
          <a:effectLst>
            <a:outerShdw blurRad="63500" sx="102000" sy="102000" algn="ctr" rotWithShape="0">
              <a:prstClr val="black">
                <a:alpha val="7119"/>
              </a:prstClr>
            </a:outerShdw>
          </a:effectLst>
        </p:spPr>
        <p:txBody>
          <a:bodyPr anchor="ctr">
            <a:normAutofit/>
          </a:bodyPr>
          <a:lstStyle>
            <a:lvl1pPr marL="0" indent="0" algn="ctr">
              <a:buNone/>
              <a:defRPr sz="1200" b="0" i="0">
                <a:solidFill>
                  <a:schemeClr val="bg1">
                    <a:lumMod val="75000"/>
                  </a:schemeClr>
                </a:solidFill>
                <a:latin typeface="Poppins" pitchFamily="2" charset="77"/>
                <a:cs typeface="Poppins" pitchFamily="2" charset="77"/>
              </a:defRPr>
            </a:lvl1pPr>
          </a:lstStyle>
          <a:p>
            <a:endParaRPr lang="en-US"/>
          </a:p>
        </p:txBody>
      </p:sp>
      <p:sp>
        <p:nvSpPr>
          <p:cNvPr id="14" name="Picture Placeholder 4">
            <a:extLst>
              <a:ext uri="{FF2B5EF4-FFF2-40B4-BE49-F238E27FC236}">
                <a16:creationId xmlns:a16="http://schemas.microsoft.com/office/drawing/2014/main" id="{8541CD07-6C08-CAF5-409D-345246A3D201}"/>
              </a:ext>
            </a:extLst>
          </p:cNvPr>
          <p:cNvSpPr>
            <a:spLocks noGrp="1"/>
          </p:cNvSpPr>
          <p:nvPr>
            <p:ph type="pic" sz="quarter" idx="15"/>
          </p:nvPr>
        </p:nvSpPr>
        <p:spPr>
          <a:xfrm>
            <a:off x="5569697" y="3572489"/>
            <a:ext cx="1627281" cy="1627281"/>
          </a:xfrm>
          <a:prstGeom prst="ellipse">
            <a:avLst/>
          </a:prstGeom>
          <a:solidFill>
            <a:schemeClr val="bg1"/>
          </a:solidFill>
          <a:ln w="76200">
            <a:solidFill>
              <a:schemeClr val="bg1"/>
            </a:solidFill>
          </a:ln>
          <a:effectLst>
            <a:outerShdw blurRad="63500" sx="102000" sy="102000" algn="ctr" rotWithShape="0">
              <a:prstClr val="black">
                <a:alpha val="7119"/>
              </a:prstClr>
            </a:outerShdw>
          </a:effectLst>
        </p:spPr>
        <p:txBody>
          <a:bodyPr anchor="ctr">
            <a:normAutofit/>
          </a:bodyPr>
          <a:lstStyle>
            <a:lvl1pPr marL="0" indent="0" algn="ctr">
              <a:buNone/>
              <a:defRPr sz="1200" b="0" i="0">
                <a:solidFill>
                  <a:schemeClr val="bg1">
                    <a:lumMod val="75000"/>
                  </a:schemeClr>
                </a:solidFill>
                <a:latin typeface="Poppins" pitchFamily="2" charset="77"/>
                <a:cs typeface="Poppins" pitchFamily="2" charset="77"/>
              </a:defRPr>
            </a:lvl1pPr>
          </a:lstStyle>
          <a:p>
            <a:endParaRPr lang="en-US"/>
          </a:p>
        </p:txBody>
      </p:sp>
      <p:sp>
        <p:nvSpPr>
          <p:cNvPr id="15" name="Picture Placeholder 4">
            <a:extLst>
              <a:ext uri="{FF2B5EF4-FFF2-40B4-BE49-F238E27FC236}">
                <a16:creationId xmlns:a16="http://schemas.microsoft.com/office/drawing/2014/main" id="{DE63CD14-6B0A-C764-6FC5-3F0F5214D12D}"/>
              </a:ext>
            </a:extLst>
          </p:cNvPr>
          <p:cNvSpPr>
            <a:spLocks noGrp="1"/>
          </p:cNvSpPr>
          <p:nvPr>
            <p:ph type="pic" sz="quarter" idx="16"/>
          </p:nvPr>
        </p:nvSpPr>
        <p:spPr>
          <a:xfrm>
            <a:off x="7734673" y="3572489"/>
            <a:ext cx="1627281" cy="1627281"/>
          </a:xfrm>
          <a:prstGeom prst="ellipse">
            <a:avLst/>
          </a:prstGeom>
          <a:solidFill>
            <a:schemeClr val="bg1"/>
          </a:solidFill>
          <a:ln w="76200">
            <a:solidFill>
              <a:schemeClr val="bg1"/>
            </a:solidFill>
          </a:ln>
          <a:effectLst>
            <a:outerShdw blurRad="63500" sx="102000" sy="102000" algn="ctr" rotWithShape="0">
              <a:prstClr val="black">
                <a:alpha val="7119"/>
              </a:prstClr>
            </a:outerShdw>
          </a:effectLst>
        </p:spPr>
        <p:txBody>
          <a:bodyPr anchor="ctr">
            <a:normAutofit/>
          </a:bodyPr>
          <a:lstStyle>
            <a:lvl1pPr marL="0" indent="0" algn="ctr">
              <a:buNone/>
              <a:defRPr sz="1200" b="0" i="0">
                <a:solidFill>
                  <a:schemeClr val="bg1">
                    <a:lumMod val="75000"/>
                  </a:schemeClr>
                </a:solidFill>
                <a:latin typeface="Poppins" pitchFamily="2" charset="77"/>
                <a:cs typeface="Poppins" pitchFamily="2" charset="77"/>
              </a:defRPr>
            </a:lvl1pPr>
          </a:lstStyle>
          <a:p>
            <a:endParaRPr lang="en-US"/>
          </a:p>
        </p:txBody>
      </p:sp>
      <p:sp>
        <p:nvSpPr>
          <p:cNvPr id="16" name="Picture Placeholder 4">
            <a:extLst>
              <a:ext uri="{FF2B5EF4-FFF2-40B4-BE49-F238E27FC236}">
                <a16:creationId xmlns:a16="http://schemas.microsoft.com/office/drawing/2014/main" id="{734007EC-291A-A12A-4CDB-08221BE18504}"/>
              </a:ext>
            </a:extLst>
          </p:cNvPr>
          <p:cNvSpPr>
            <a:spLocks noGrp="1"/>
          </p:cNvSpPr>
          <p:nvPr>
            <p:ph type="pic" sz="quarter" idx="17"/>
          </p:nvPr>
        </p:nvSpPr>
        <p:spPr>
          <a:xfrm>
            <a:off x="9899650" y="3572489"/>
            <a:ext cx="1627281" cy="1627281"/>
          </a:xfrm>
          <a:prstGeom prst="ellipse">
            <a:avLst/>
          </a:prstGeom>
          <a:solidFill>
            <a:schemeClr val="bg1"/>
          </a:solidFill>
          <a:ln w="76200">
            <a:solidFill>
              <a:schemeClr val="bg1"/>
            </a:solidFill>
          </a:ln>
          <a:effectLst>
            <a:outerShdw blurRad="63500" sx="102000" sy="102000" algn="ctr" rotWithShape="0">
              <a:prstClr val="black">
                <a:alpha val="7119"/>
              </a:prstClr>
            </a:outerShdw>
          </a:effectLst>
        </p:spPr>
        <p:txBody>
          <a:bodyPr anchor="ctr">
            <a:normAutofit/>
          </a:bodyPr>
          <a:lstStyle>
            <a:lvl1pPr marL="0" indent="0" algn="ctr">
              <a:buNone/>
              <a:defRPr sz="1200" b="0" i="0">
                <a:solidFill>
                  <a:schemeClr val="bg1">
                    <a:lumMod val="75000"/>
                  </a:schemeClr>
                </a:solidFill>
                <a:latin typeface="Poppins" pitchFamily="2" charset="77"/>
                <a:cs typeface="Poppins" pitchFamily="2" charset="77"/>
              </a:defRPr>
            </a:lvl1pPr>
          </a:lstStyle>
          <a:p>
            <a:endParaRPr lang="en-US"/>
          </a:p>
        </p:txBody>
      </p:sp>
      <p:pic>
        <p:nvPicPr>
          <p:cNvPr id="17" name="Picture 16">
            <a:extLst>
              <a:ext uri="{FF2B5EF4-FFF2-40B4-BE49-F238E27FC236}">
                <a16:creationId xmlns:a16="http://schemas.microsoft.com/office/drawing/2014/main" id="{ED612DFA-EA64-1871-15B6-08F55592A0A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62893" y="768513"/>
            <a:ext cx="1430652" cy="172240"/>
          </a:xfrm>
          <a:prstGeom prst="rect">
            <a:avLst/>
          </a:prstGeom>
        </p:spPr>
      </p:pic>
      <p:sp>
        <p:nvSpPr>
          <p:cNvPr id="21" name="Text Placeholder 20">
            <a:extLst>
              <a:ext uri="{FF2B5EF4-FFF2-40B4-BE49-F238E27FC236}">
                <a16:creationId xmlns:a16="http://schemas.microsoft.com/office/drawing/2014/main" id="{D8126558-83E8-FF37-5200-46635AF8F98E}"/>
              </a:ext>
            </a:extLst>
          </p:cNvPr>
          <p:cNvSpPr>
            <a:spLocks noGrp="1"/>
          </p:cNvSpPr>
          <p:nvPr>
            <p:ph type="body" sz="quarter" idx="18"/>
          </p:nvPr>
        </p:nvSpPr>
        <p:spPr>
          <a:xfrm>
            <a:off x="3253954" y="2344973"/>
            <a:ext cx="1928812" cy="398463"/>
          </a:xfrm>
          <a:prstGeom prst="rect">
            <a:avLst/>
          </a:prstGeom>
          <a:solidFill>
            <a:schemeClr val="bg1"/>
          </a:solidFill>
        </p:spPr>
        <p:txBody>
          <a:bodyPr>
            <a:noAutofit/>
          </a:bodyPr>
          <a:lstStyle>
            <a:lvl1pPr marL="0" indent="0" algn="ctr">
              <a:buNone/>
              <a:defRPr sz="1400" b="1" i="0">
                <a:solidFill>
                  <a:schemeClr val="accent3"/>
                </a:solidFill>
                <a:latin typeface="Poppins SemiBold" pitchFamily="2" charset="77"/>
                <a:cs typeface="Poppins SemiBold" pitchFamily="2" charset="77"/>
              </a:defRPr>
            </a:lvl1pPr>
            <a:lvl2pPr marL="457189" indent="0" algn="ctr">
              <a:buNone/>
              <a:defRPr sz="1600">
                <a:latin typeface="Poppins" pitchFamily="2" charset="77"/>
                <a:cs typeface="Poppins" pitchFamily="2" charset="77"/>
              </a:defRPr>
            </a:lvl2pPr>
            <a:lvl3pPr marL="914377" indent="0" algn="ctr">
              <a:buNone/>
              <a:defRPr sz="1400">
                <a:latin typeface="Poppins" pitchFamily="2" charset="77"/>
                <a:cs typeface="Poppins" pitchFamily="2" charset="77"/>
              </a:defRPr>
            </a:lvl3pPr>
            <a:lvl4pPr marL="1371566" indent="0" algn="ctr">
              <a:buNone/>
              <a:defRPr sz="1200">
                <a:latin typeface="Poppins" pitchFamily="2" charset="77"/>
                <a:cs typeface="Poppins" pitchFamily="2" charset="77"/>
              </a:defRPr>
            </a:lvl4pPr>
            <a:lvl5pPr marL="1828754" indent="0" algn="ctr">
              <a:buNone/>
              <a:defRPr sz="1200">
                <a:latin typeface="Poppins" pitchFamily="2" charset="77"/>
                <a:cs typeface="Poppins" pitchFamily="2" charset="77"/>
              </a:defRPr>
            </a:lvl5pPr>
          </a:lstStyle>
          <a:p>
            <a:pPr lvl="0"/>
            <a:r>
              <a:rPr lang="en-US"/>
              <a:t>Click to edit Master text styles</a:t>
            </a:r>
          </a:p>
        </p:txBody>
      </p:sp>
      <p:sp>
        <p:nvSpPr>
          <p:cNvPr id="22" name="Text Placeholder 20">
            <a:extLst>
              <a:ext uri="{FF2B5EF4-FFF2-40B4-BE49-F238E27FC236}">
                <a16:creationId xmlns:a16="http://schemas.microsoft.com/office/drawing/2014/main" id="{D9CB8963-53A1-B16D-CA9C-AC8674C507EC}"/>
              </a:ext>
            </a:extLst>
          </p:cNvPr>
          <p:cNvSpPr>
            <a:spLocks noGrp="1"/>
          </p:cNvSpPr>
          <p:nvPr>
            <p:ph type="body" sz="quarter" idx="19"/>
          </p:nvPr>
        </p:nvSpPr>
        <p:spPr>
          <a:xfrm>
            <a:off x="3253954" y="2790450"/>
            <a:ext cx="1928812" cy="398463"/>
          </a:xfrm>
          <a:prstGeom prst="rect">
            <a:avLst/>
          </a:prstGeom>
        </p:spPr>
        <p:txBody>
          <a:bodyPr/>
          <a:lstStyle>
            <a:lvl1pPr marL="0" indent="0" algn="ctr">
              <a:buNone/>
              <a:defRPr sz="1200" b="0" i="0">
                <a:solidFill>
                  <a:schemeClr val="accent2"/>
                </a:solidFill>
                <a:latin typeface="Poppins" pitchFamily="2" charset="77"/>
                <a:cs typeface="Poppins" pitchFamily="2" charset="77"/>
              </a:defRPr>
            </a:lvl1pPr>
            <a:lvl2pPr marL="457189" indent="0" algn="ctr">
              <a:buNone/>
              <a:defRPr sz="1600">
                <a:latin typeface="Poppins" pitchFamily="2" charset="77"/>
                <a:cs typeface="Poppins" pitchFamily="2" charset="77"/>
              </a:defRPr>
            </a:lvl2pPr>
            <a:lvl3pPr marL="914377" indent="0" algn="ctr">
              <a:buNone/>
              <a:defRPr sz="1400">
                <a:latin typeface="Poppins" pitchFamily="2" charset="77"/>
                <a:cs typeface="Poppins" pitchFamily="2" charset="77"/>
              </a:defRPr>
            </a:lvl3pPr>
            <a:lvl4pPr marL="1371566" indent="0" algn="ctr">
              <a:buNone/>
              <a:defRPr sz="1200">
                <a:latin typeface="Poppins" pitchFamily="2" charset="77"/>
                <a:cs typeface="Poppins" pitchFamily="2" charset="77"/>
              </a:defRPr>
            </a:lvl4pPr>
            <a:lvl5pPr marL="1828754" indent="0" algn="ctr">
              <a:buNone/>
              <a:defRPr sz="1200">
                <a:latin typeface="Poppins" pitchFamily="2" charset="77"/>
                <a:cs typeface="Poppins" pitchFamily="2" charset="77"/>
              </a:defRPr>
            </a:lvl5pPr>
          </a:lstStyle>
          <a:p>
            <a:pPr lvl="0"/>
            <a:r>
              <a:rPr lang="en-US"/>
              <a:t>Click to edit Master text styles</a:t>
            </a:r>
          </a:p>
        </p:txBody>
      </p:sp>
      <p:sp>
        <p:nvSpPr>
          <p:cNvPr id="23" name="Text Placeholder 20">
            <a:extLst>
              <a:ext uri="{FF2B5EF4-FFF2-40B4-BE49-F238E27FC236}">
                <a16:creationId xmlns:a16="http://schemas.microsoft.com/office/drawing/2014/main" id="{E3081E30-6F65-EC71-760E-CA74E01C0605}"/>
              </a:ext>
            </a:extLst>
          </p:cNvPr>
          <p:cNvSpPr>
            <a:spLocks noGrp="1"/>
          </p:cNvSpPr>
          <p:nvPr>
            <p:ph type="body" sz="quarter" idx="20"/>
          </p:nvPr>
        </p:nvSpPr>
        <p:spPr>
          <a:xfrm>
            <a:off x="3253954" y="5416418"/>
            <a:ext cx="1928812" cy="398463"/>
          </a:xfrm>
          <a:prstGeom prst="rect">
            <a:avLst/>
          </a:prstGeom>
        </p:spPr>
        <p:txBody>
          <a:bodyPr>
            <a:noAutofit/>
          </a:bodyPr>
          <a:lstStyle>
            <a:lvl1pPr marL="0" indent="0" algn="ctr">
              <a:buNone/>
              <a:defRPr sz="1400" b="1" i="0">
                <a:solidFill>
                  <a:schemeClr val="accent3"/>
                </a:solidFill>
                <a:latin typeface="Poppins SemiBold" pitchFamily="2" charset="77"/>
                <a:cs typeface="Poppins SemiBold" pitchFamily="2" charset="77"/>
              </a:defRPr>
            </a:lvl1pPr>
            <a:lvl2pPr marL="457189" indent="0" algn="ctr">
              <a:buNone/>
              <a:defRPr sz="1600">
                <a:latin typeface="Poppins" pitchFamily="2" charset="77"/>
                <a:cs typeface="Poppins" pitchFamily="2" charset="77"/>
              </a:defRPr>
            </a:lvl2pPr>
            <a:lvl3pPr marL="914377" indent="0" algn="ctr">
              <a:buNone/>
              <a:defRPr sz="1400">
                <a:latin typeface="Poppins" pitchFamily="2" charset="77"/>
                <a:cs typeface="Poppins" pitchFamily="2" charset="77"/>
              </a:defRPr>
            </a:lvl3pPr>
            <a:lvl4pPr marL="1371566" indent="0" algn="ctr">
              <a:buNone/>
              <a:defRPr sz="1200">
                <a:latin typeface="Poppins" pitchFamily="2" charset="77"/>
                <a:cs typeface="Poppins" pitchFamily="2" charset="77"/>
              </a:defRPr>
            </a:lvl4pPr>
            <a:lvl5pPr marL="1828754" indent="0" algn="ctr">
              <a:buNone/>
              <a:defRPr sz="1200">
                <a:latin typeface="Poppins" pitchFamily="2" charset="77"/>
                <a:cs typeface="Poppins" pitchFamily="2" charset="77"/>
              </a:defRPr>
            </a:lvl5pPr>
          </a:lstStyle>
          <a:p>
            <a:pPr lvl="0"/>
            <a:r>
              <a:rPr lang="en-US"/>
              <a:t>Click to edit Master text styles</a:t>
            </a:r>
          </a:p>
        </p:txBody>
      </p:sp>
      <p:sp>
        <p:nvSpPr>
          <p:cNvPr id="24" name="Text Placeholder 20">
            <a:extLst>
              <a:ext uri="{FF2B5EF4-FFF2-40B4-BE49-F238E27FC236}">
                <a16:creationId xmlns:a16="http://schemas.microsoft.com/office/drawing/2014/main" id="{5A7667F3-67E9-8110-F9F1-7E6738E40269}"/>
              </a:ext>
            </a:extLst>
          </p:cNvPr>
          <p:cNvSpPr>
            <a:spLocks noGrp="1"/>
          </p:cNvSpPr>
          <p:nvPr>
            <p:ph type="body" sz="quarter" idx="21"/>
          </p:nvPr>
        </p:nvSpPr>
        <p:spPr>
          <a:xfrm>
            <a:off x="3253954" y="5861895"/>
            <a:ext cx="1928812" cy="398463"/>
          </a:xfrm>
          <a:prstGeom prst="rect">
            <a:avLst/>
          </a:prstGeom>
        </p:spPr>
        <p:txBody>
          <a:bodyPr/>
          <a:lstStyle>
            <a:lvl1pPr marL="0" indent="0" algn="ctr">
              <a:buNone/>
              <a:defRPr sz="1200" b="0" i="0">
                <a:solidFill>
                  <a:schemeClr val="accent2"/>
                </a:solidFill>
                <a:latin typeface="Poppins" pitchFamily="2" charset="77"/>
                <a:cs typeface="Poppins" pitchFamily="2" charset="77"/>
              </a:defRPr>
            </a:lvl1pPr>
            <a:lvl2pPr marL="457189" indent="0" algn="ctr">
              <a:buNone/>
              <a:defRPr sz="1600">
                <a:latin typeface="Poppins" pitchFamily="2" charset="77"/>
                <a:cs typeface="Poppins" pitchFamily="2" charset="77"/>
              </a:defRPr>
            </a:lvl2pPr>
            <a:lvl3pPr marL="914377" indent="0" algn="ctr">
              <a:buNone/>
              <a:defRPr sz="1400">
                <a:latin typeface="Poppins" pitchFamily="2" charset="77"/>
                <a:cs typeface="Poppins" pitchFamily="2" charset="77"/>
              </a:defRPr>
            </a:lvl3pPr>
            <a:lvl4pPr marL="1371566" indent="0" algn="ctr">
              <a:buNone/>
              <a:defRPr sz="1200">
                <a:latin typeface="Poppins" pitchFamily="2" charset="77"/>
                <a:cs typeface="Poppins" pitchFamily="2" charset="77"/>
              </a:defRPr>
            </a:lvl4pPr>
            <a:lvl5pPr marL="1828754" indent="0" algn="ctr">
              <a:buNone/>
              <a:defRPr sz="1200">
                <a:latin typeface="Poppins" pitchFamily="2" charset="77"/>
                <a:cs typeface="Poppins" pitchFamily="2" charset="77"/>
              </a:defRPr>
            </a:lvl5pPr>
          </a:lstStyle>
          <a:p>
            <a:pPr lvl="0"/>
            <a:r>
              <a:rPr lang="en-US"/>
              <a:t>Click to edit Master text styles</a:t>
            </a:r>
          </a:p>
        </p:txBody>
      </p:sp>
      <p:sp>
        <p:nvSpPr>
          <p:cNvPr id="25" name="Text Placeholder 20">
            <a:extLst>
              <a:ext uri="{FF2B5EF4-FFF2-40B4-BE49-F238E27FC236}">
                <a16:creationId xmlns:a16="http://schemas.microsoft.com/office/drawing/2014/main" id="{60D5803A-8859-95C9-E0D7-BAFDFD10380D}"/>
              </a:ext>
            </a:extLst>
          </p:cNvPr>
          <p:cNvSpPr>
            <a:spLocks noGrp="1"/>
          </p:cNvSpPr>
          <p:nvPr>
            <p:ph type="body" sz="quarter" idx="22"/>
          </p:nvPr>
        </p:nvSpPr>
        <p:spPr>
          <a:xfrm>
            <a:off x="5434446" y="2344973"/>
            <a:ext cx="1928812" cy="398463"/>
          </a:xfrm>
          <a:prstGeom prst="rect">
            <a:avLst/>
          </a:prstGeom>
          <a:solidFill>
            <a:schemeClr val="bg1"/>
          </a:solidFill>
        </p:spPr>
        <p:txBody>
          <a:bodyPr>
            <a:noAutofit/>
          </a:bodyPr>
          <a:lstStyle>
            <a:lvl1pPr marL="0" indent="0" algn="ctr">
              <a:buNone/>
              <a:defRPr sz="1400" b="1" i="0">
                <a:solidFill>
                  <a:schemeClr val="accent3"/>
                </a:solidFill>
                <a:latin typeface="Poppins SemiBold" pitchFamily="2" charset="77"/>
                <a:cs typeface="Poppins SemiBold" pitchFamily="2" charset="77"/>
              </a:defRPr>
            </a:lvl1pPr>
            <a:lvl2pPr marL="457189" indent="0" algn="ctr">
              <a:buNone/>
              <a:defRPr sz="1600">
                <a:latin typeface="Poppins" pitchFamily="2" charset="77"/>
                <a:cs typeface="Poppins" pitchFamily="2" charset="77"/>
              </a:defRPr>
            </a:lvl2pPr>
            <a:lvl3pPr marL="914377" indent="0" algn="ctr">
              <a:buNone/>
              <a:defRPr sz="1400">
                <a:latin typeface="Poppins" pitchFamily="2" charset="77"/>
                <a:cs typeface="Poppins" pitchFamily="2" charset="77"/>
              </a:defRPr>
            </a:lvl3pPr>
            <a:lvl4pPr marL="1371566" indent="0" algn="ctr">
              <a:buNone/>
              <a:defRPr sz="1200">
                <a:latin typeface="Poppins" pitchFamily="2" charset="77"/>
                <a:cs typeface="Poppins" pitchFamily="2" charset="77"/>
              </a:defRPr>
            </a:lvl4pPr>
            <a:lvl5pPr marL="1828754" indent="0" algn="ctr">
              <a:buNone/>
              <a:defRPr sz="1200">
                <a:latin typeface="Poppins" pitchFamily="2" charset="77"/>
                <a:cs typeface="Poppins" pitchFamily="2" charset="77"/>
              </a:defRPr>
            </a:lvl5pPr>
          </a:lstStyle>
          <a:p>
            <a:pPr lvl="0"/>
            <a:r>
              <a:rPr lang="en-US"/>
              <a:t>Click to edit Master text styles</a:t>
            </a:r>
          </a:p>
        </p:txBody>
      </p:sp>
      <p:sp>
        <p:nvSpPr>
          <p:cNvPr id="26" name="Text Placeholder 20">
            <a:extLst>
              <a:ext uri="{FF2B5EF4-FFF2-40B4-BE49-F238E27FC236}">
                <a16:creationId xmlns:a16="http://schemas.microsoft.com/office/drawing/2014/main" id="{5E47A34A-11EF-98C8-E071-3E576E57C779}"/>
              </a:ext>
            </a:extLst>
          </p:cNvPr>
          <p:cNvSpPr>
            <a:spLocks noGrp="1"/>
          </p:cNvSpPr>
          <p:nvPr>
            <p:ph type="body" sz="quarter" idx="23"/>
          </p:nvPr>
        </p:nvSpPr>
        <p:spPr>
          <a:xfrm>
            <a:off x="5434446" y="2790450"/>
            <a:ext cx="1928812" cy="398463"/>
          </a:xfrm>
          <a:prstGeom prst="rect">
            <a:avLst/>
          </a:prstGeom>
        </p:spPr>
        <p:txBody>
          <a:bodyPr/>
          <a:lstStyle>
            <a:lvl1pPr marL="0" indent="0" algn="ctr">
              <a:buNone/>
              <a:defRPr sz="1200" b="0" i="0">
                <a:solidFill>
                  <a:schemeClr val="accent2"/>
                </a:solidFill>
                <a:latin typeface="Poppins" pitchFamily="2" charset="77"/>
                <a:cs typeface="Poppins" pitchFamily="2" charset="77"/>
              </a:defRPr>
            </a:lvl1pPr>
            <a:lvl2pPr marL="457189" indent="0" algn="ctr">
              <a:buNone/>
              <a:defRPr sz="1600">
                <a:latin typeface="Poppins" pitchFamily="2" charset="77"/>
                <a:cs typeface="Poppins" pitchFamily="2" charset="77"/>
              </a:defRPr>
            </a:lvl2pPr>
            <a:lvl3pPr marL="914377" indent="0" algn="ctr">
              <a:buNone/>
              <a:defRPr sz="1400">
                <a:latin typeface="Poppins" pitchFamily="2" charset="77"/>
                <a:cs typeface="Poppins" pitchFamily="2" charset="77"/>
              </a:defRPr>
            </a:lvl3pPr>
            <a:lvl4pPr marL="1371566" indent="0" algn="ctr">
              <a:buNone/>
              <a:defRPr sz="1200">
                <a:latin typeface="Poppins" pitchFamily="2" charset="77"/>
                <a:cs typeface="Poppins" pitchFamily="2" charset="77"/>
              </a:defRPr>
            </a:lvl4pPr>
            <a:lvl5pPr marL="1828754" indent="0" algn="ctr">
              <a:buNone/>
              <a:defRPr sz="1200">
                <a:latin typeface="Poppins" pitchFamily="2" charset="77"/>
                <a:cs typeface="Poppins" pitchFamily="2" charset="77"/>
              </a:defRPr>
            </a:lvl5pPr>
          </a:lstStyle>
          <a:p>
            <a:pPr lvl="0"/>
            <a:r>
              <a:rPr lang="en-US"/>
              <a:t>Click to edit Master text styles</a:t>
            </a:r>
          </a:p>
        </p:txBody>
      </p:sp>
      <p:sp>
        <p:nvSpPr>
          <p:cNvPr id="27" name="Text Placeholder 20">
            <a:extLst>
              <a:ext uri="{FF2B5EF4-FFF2-40B4-BE49-F238E27FC236}">
                <a16:creationId xmlns:a16="http://schemas.microsoft.com/office/drawing/2014/main" id="{3E09208F-05F2-098A-E345-373C41A79B54}"/>
              </a:ext>
            </a:extLst>
          </p:cNvPr>
          <p:cNvSpPr>
            <a:spLocks noGrp="1"/>
          </p:cNvSpPr>
          <p:nvPr>
            <p:ph type="body" sz="quarter" idx="24"/>
          </p:nvPr>
        </p:nvSpPr>
        <p:spPr>
          <a:xfrm>
            <a:off x="5434446" y="5416418"/>
            <a:ext cx="1928812" cy="398463"/>
          </a:xfrm>
          <a:prstGeom prst="rect">
            <a:avLst/>
          </a:prstGeom>
        </p:spPr>
        <p:txBody>
          <a:bodyPr>
            <a:noAutofit/>
          </a:bodyPr>
          <a:lstStyle>
            <a:lvl1pPr marL="0" indent="0" algn="ctr">
              <a:buNone/>
              <a:defRPr sz="1400" b="1" i="0">
                <a:solidFill>
                  <a:schemeClr val="accent3"/>
                </a:solidFill>
                <a:latin typeface="Poppins SemiBold" pitchFamily="2" charset="77"/>
                <a:cs typeface="Poppins SemiBold" pitchFamily="2" charset="77"/>
              </a:defRPr>
            </a:lvl1pPr>
            <a:lvl2pPr marL="457189" indent="0" algn="ctr">
              <a:buNone/>
              <a:defRPr sz="1600">
                <a:latin typeface="Poppins" pitchFamily="2" charset="77"/>
                <a:cs typeface="Poppins" pitchFamily="2" charset="77"/>
              </a:defRPr>
            </a:lvl2pPr>
            <a:lvl3pPr marL="914377" indent="0" algn="ctr">
              <a:buNone/>
              <a:defRPr sz="1400">
                <a:latin typeface="Poppins" pitchFamily="2" charset="77"/>
                <a:cs typeface="Poppins" pitchFamily="2" charset="77"/>
              </a:defRPr>
            </a:lvl3pPr>
            <a:lvl4pPr marL="1371566" indent="0" algn="ctr">
              <a:buNone/>
              <a:defRPr sz="1200">
                <a:latin typeface="Poppins" pitchFamily="2" charset="77"/>
                <a:cs typeface="Poppins" pitchFamily="2" charset="77"/>
              </a:defRPr>
            </a:lvl4pPr>
            <a:lvl5pPr marL="1828754" indent="0" algn="ctr">
              <a:buNone/>
              <a:defRPr sz="1200">
                <a:latin typeface="Poppins" pitchFamily="2" charset="77"/>
                <a:cs typeface="Poppins" pitchFamily="2" charset="77"/>
              </a:defRPr>
            </a:lvl5pPr>
          </a:lstStyle>
          <a:p>
            <a:pPr lvl="0"/>
            <a:r>
              <a:rPr lang="en-US"/>
              <a:t>Click to edit Master text styles</a:t>
            </a:r>
          </a:p>
        </p:txBody>
      </p:sp>
      <p:sp>
        <p:nvSpPr>
          <p:cNvPr id="28" name="Text Placeholder 20">
            <a:extLst>
              <a:ext uri="{FF2B5EF4-FFF2-40B4-BE49-F238E27FC236}">
                <a16:creationId xmlns:a16="http://schemas.microsoft.com/office/drawing/2014/main" id="{ADCFA865-4FA9-DAA3-044B-3D06B0E29B0E}"/>
              </a:ext>
            </a:extLst>
          </p:cNvPr>
          <p:cNvSpPr>
            <a:spLocks noGrp="1"/>
          </p:cNvSpPr>
          <p:nvPr>
            <p:ph type="body" sz="quarter" idx="25"/>
          </p:nvPr>
        </p:nvSpPr>
        <p:spPr>
          <a:xfrm>
            <a:off x="5434446" y="5861895"/>
            <a:ext cx="1928812" cy="398463"/>
          </a:xfrm>
          <a:prstGeom prst="rect">
            <a:avLst/>
          </a:prstGeom>
        </p:spPr>
        <p:txBody>
          <a:bodyPr/>
          <a:lstStyle>
            <a:lvl1pPr marL="0" indent="0" algn="ctr">
              <a:buNone/>
              <a:defRPr sz="1200" b="0" i="0">
                <a:solidFill>
                  <a:schemeClr val="accent2"/>
                </a:solidFill>
                <a:latin typeface="Poppins" pitchFamily="2" charset="77"/>
                <a:cs typeface="Poppins" pitchFamily="2" charset="77"/>
              </a:defRPr>
            </a:lvl1pPr>
            <a:lvl2pPr marL="457189" indent="0" algn="ctr">
              <a:buNone/>
              <a:defRPr sz="1600">
                <a:latin typeface="Poppins" pitchFamily="2" charset="77"/>
                <a:cs typeface="Poppins" pitchFamily="2" charset="77"/>
              </a:defRPr>
            </a:lvl2pPr>
            <a:lvl3pPr marL="914377" indent="0" algn="ctr">
              <a:buNone/>
              <a:defRPr sz="1400">
                <a:latin typeface="Poppins" pitchFamily="2" charset="77"/>
                <a:cs typeface="Poppins" pitchFamily="2" charset="77"/>
              </a:defRPr>
            </a:lvl3pPr>
            <a:lvl4pPr marL="1371566" indent="0" algn="ctr">
              <a:buNone/>
              <a:defRPr sz="1200">
                <a:latin typeface="Poppins" pitchFamily="2" charset="77"/>
                <a:cs typeface="Poppins" pitchFamily="2" charset="77"/>
              </a:defRPr>
            </a:lvl4pPr>
            <a:lvl5pPr marL="1828754" indent="0" algn="ctr">
              <a:buNone/>
              <a:defRPr sz="1200">
                <a:latin typeface="Poppins" pitchFamily="2" charset="77"/>
                <a:cs typeface="Poppins" pitchFamily="2" charset="77"/>
              </a:defRPr>
            </a:lvl5pPr>
          </a:lstStyle>
          <a:p>
            <a:pPr lvl="0"/>
            <a:r>
              <a:rPr lang="en-US"/>
              <a:t>Click to edit Master text styles</a:t>
            </a:r>
          </a:p>
        </p:txBody>
      </p:sp>
      <p:sp>
        <p:nvSpPr>
          <p:cNvPr id="29" name="Text Placeholder 20">
            <a:extLst>
              <a:ext uri="{FF2B5EF4-FFF2-40B4-BE49-F238E27FC236}">
                <a16:creationId xmlns:a16="http://schemas.microsoft.com/office/drawing/2014/main" id="{4734C63A-3FD1-2376-1A0A-9D70A403D58F}"/>
              </a:ext>
            </a:extLst>
          </p:cNvPr>
          <p:cNvSpPr>
            <a:spLocks noGrp="1"/>
          </p:cNvSpPr>
          <p:nvPr>
            <p:ph type="body" sz="quarter" idx="26"/>
          </p:nvPr>
        </p:nvSpPr>
        <p:spPr>
          <a:xfrm>
            <a:off x="7614938" y="2344973"/>
            <a:ext cx="1928812" cy="398463"/>
          </a:xfrm>
          <a:prstGeom prst="rect">
            <a:avLst/>
          </a:prstGeom>
          <a:solidFill>
            <a:schemeClr val="bg1"/>
          </a:solidFill>
        </p:spPr>
        <p:txBody>
          <a:bodyPr>
            <a:noAutofit/>
          </a:bodyPr>
          <a:lstStyle>
            <a:lvl1pPr marL="0" indent="0" algn="ctr">
              <a:buNone/>
              <a:defRPr sz="1400" b="1" i="0">
                <a:solidFill>
                  <a:schemeClr val="accent3"/>
                </a:solidFill>
                <a:latin typeface="Poppins SemiBold" pitchFamily="2" charset="77"/>
                <a:cs typeface="Poppins SemiBold" pitchFamily="2" charset="77"/>
              </a:defRPr>
            </a:lvl1pPr>
            <a:lvl2pPr marL="457189" indent="0" algn="ctr">
              <a:buNone/>
              <a:defRPr sz="1600">
                <a:latin typeface="Poppins" pitchFamily="2" charset="77"/>
                <a:cs typeface="Poppins" pitchFamily="2" charset="77"/>
              </a:defRPr>
            </a:lvl2pPr>
            <a:lvl3pPr marL="914377" indent="0" algn="ctr">
              <a:buNone/>
              <a:defRPr sz="1400">
                <a:latin typeface="Poppins" pitchFamily="2" charset="77"/>
                <a:cs typeface="Poppins" pitchFamily="2" charset="77"/>
              </a:defRPr>
            </a:lvl3pPr>
            <a:lvl4pPr marL="1371566" indent="0" algn="ctr">
              <a:buNone/>
              <a:defRPr sz="1200">
                <a:latin typeface="Poppins" pitchFamily="2" charset="77"/>
                <a:cs typeface="Poppins" pitchFamily="2" charset="77"/>
              </a:defRPr>
            </a:lvl4pPr>
            <a:lvl5pPr marL="1828754" indent="0" algn="ctr">
              <a:buNone/>
              <a:defRPr sz="1200">
                <a:latin typeface="Poppins" pitchFamily="2" charset="77"/>
                <a:cs typeface="Poppins" pitchFamily="2" charset="77"/>
              </a:defRPr>
            </a:lvl5pPr>
          </a:lstStyle>
          <a:p>
            <a:pPr lvl="0"/>
            <a:r>
              <a:rPr lang="en-US"/>
              <a:t>Click to edit Master text styles</a:t>
            </a:r>
          </a:p>
        </p:txBody>
      </p:sp>
      <p:sp>
        <p:nvSpPr>
          <p:cNvPr id="30" name="Text Placeholder 20">
            <a:extLst>
              <a:ext uri="{FF2B5EF4-FFF2-40B4-BE49-F238E27FC236}">
                <a16:creationId xmlns:a16="http://schemas.microsoft.com/office/drawing/2014/main" id="{CD97F427-9F15-DD4B-FF2B-F7F480656BF6}"/>
              </a:ext>
            </a:extLst>
          </p:cNvPr>
          <p:cNvSpPr>
            <a:spLocks noGrp="1"/>
          </p:cNvSpPr>
          <p:nvPr>
            <p:ph type="body" sz="quarter" idx="27"/>
          </p:nvPr>
        </p:nvSpPr>
        <p:spPr>
          <a:xfrm>
            <a:off x="7614938" y="2790450"/>
            <a:ext cx="1928812" cy="398463"/>
          </a:xfrm>
          <a:prstGeom prst="rect">
            <a:avLst/>
          </a:prstGeom>
        </p:spPr>
        <p:txBody>
          <a:bodyPr/>
          <a:lstStyle>
            <a:lvl1pPr marL="0" indent="0" algn="ctr">
              <a:buNone/>
              <a:defRPr sz="1200" b="0" i="0">
                <a:solidFill>
                  <a:schemeClr val="accent2"/>
                </a:solidFill>
                <a:latin typeface="Poppins" pitchFamily="2" charset="77"/>
                <a:cs typeface="Poppins" pitchFamily="2" charset="77"/>
              </a:defRPr>
            </a:lvl1pPr>
            <a:lvl2pPr marL="457189" indent="0" algn="ctr">
              <a:buNone/>
              <a:defRPr sz="1600">
                <a:latin typeface="Poppins" pitchFamily="2" charset="77"/>
                <a:cs typeface="Poppins" pitchFamily="2" charset="77"/>
              </a:defRPr>
            </a:lvl2pPr>
            <a:lvl3pPr marL="914377" indent="0" algn="ctr">
              <a:buNone/>
              <a:defRPr sz="1400">
                <a:latin typeface="Poppins" pitchFamily="2" charset="77"/>
                <a:cs typeface="Poppins" pitchFamily="2" charset="77"/>
              </a:defRPr>
            </a:lvl3pPr>
            <a:lvl4pPr marL="1371566" indent="0" algn="ctr">
              <a:buNone/>
              <a:defRPr sz="1200">
                <a:latin typeface="Poppins" pitchFamily="2" charset="77"/>
                <a:cs typeface="Poppins" pitchFamily="2" charset="77"/>
              </a:defRPr>
            </a:lvl4pPr>
            <a:lvl5pPr marL="1828754" indent="0" algn="ctr">
              <a:buNone/>
              <a:defRPr sz="1200">
                <a:latin typeface="Poppins" pitchFamily="2" charset="77"/>
                <a:cs typeface="Poppins" pitchFamily="2" charset="77"/>
              </a:defRPr>
            </a:lvl5pPr>
          </a:lstStyle>
          <a:p>
            <a:pPr lvl="0"/>
            <a:r>
              <a:rPr lang="en-US"/>
              <a:t>Click to edit Master text styles</a:t>
            </a:r>
          </a:p>
        </p:txBody>
      </p:sp>
      <p:sp>
        <p:nvSpPr>
          <p:cNvPr id="31" name="Text Placeholder 20">
            <a:extLst>
              <a:ext uri="{FF2B5EF4-FFF2-40B4-BE49-F238E27FC236}">
                <a16:creationId xmlns:a16="http://schemas.microsoft.com/office/drawing/2014/main" id="{13D47576-D7C4-0B8F-7489-043872C51462}"/>
              </a:ext>
            </a:extLst>
          </p:cNvPr>
          <p:cNvSpPr>
            <a:spLocks noGrp="1"/>
          </p:cNvSpPr>
          <p:nvPr>
            <p:ph type="body" sz="quarter" idx="28"/>
          </p:nvPr>
        </p:nvSpPr>
        <p:spPr>
          <a:xfrm>
            <a:off x="7614938" y="5416418"/>
            <a:ext cx="1928812" cy="398463"/>
          </a:xfrm>
          <a:prstGeom prst="rect">
            <a:avLst/>
          </a:prstGeom>
        </p:spPr>
        <p:txBody>
          <a:bodyPr>
            <a:noAutofit/>
          </a:bodyPr>
          <a:lstStyle>
            <a:lvl1pPr marL="0" indent="0" algn="ctr">
              <a:buNone/>
              <a:defRPr sz="1400" b="1" i="0">
                <a:solidFill>
                  <a:schemeClr val="accent3"/>
                </a:solidFill>
                <a:latin typeface="Poppins SemiBold" pitchFamily="2" charset="77"/>
                <a:cs typeface="Poppins SemiBold" pitchFamily="2" charset="77"/>
              </a:defRPr>
            </a:lvl1pPr>
            <a:lvl2pPr marL="457189" indent="0" algn="ctr">
              <a:buNone/>
              <a:defRPr sz="1600">
                <a:latin typeface="Poppins" pitchFamily="2" charset="77"/>
                <a:cs typeface="Poppins" pitchFamily="2" charset="77"/>
              </a:defRPr>
            </a:lvl2pPr>
            <a:lvl3pPr marL="914377" indent="0" algn="ctr">
              <a:buNone/>
              <a:defRPr sz="1400">
                <a:latin typeface="Poppins" pitchFamily="2" charset="77"/>
                <a:cs typeface="Poppins" pitchFamily="2" charset="77"/>
              </a:defRPr>
            </a:lvl3pPr>
            <a:lvl4pPr marL="1371566" indent="0" algn="ctr">
              <a:buNone/>
              <a:defRPr sz="1200">
                <a:latin typeface="Poppins" pitchFamily="2" charset="77"/>
                <a:cs typeface="Poppins" pitchFamily="2" charset="77"/>
              </a:defRPr>
            </a:lvl4pPr>
            <a:lvl5pPr marL="1828754" indent="0" algn="ctr">
              <a:buNone/>
              <a:defRPr sz="1200">
                <a:latin typeface="Poppins" pitchFamily="2" charset="77"/>
                <a:cs typeface="Poppins" pitchFamily="2" charset="77"/>
              </a:defRPr>
            </a:lvl5pPr>
          </a:lstStyle>
          <a:p>
            <a:pPr lvl="0"/>
            <a:r>
              <a:rPr lang="en-US"/>
              <a:t>Click to edit Master text styles</a:t>
            </a:r>
          </a:p>
        </p:txBody>
      </p:sp>
      <p:sp>
        <p:nvSpPr>
          <p:cNvPr id="32" name="Text Placeholder 20">
            <a:extLst>
              <a:ext uri="{FF2B5EF4-FFF2-40B4-BE49-F238E27FC236}">
                <a16:creationId xmlns:a16="http://schemas.microsoft.com/office/drawing/2014/main" id="{14A7F65D-3DB9-65E4-498B-FC7C9759DD1D}"/>
              </a:ext>
            </a:extLst>
          </p:cNvPr>
          <p:cNvSpPr>
            <a:spLocks noGrp="1"/>
          </p:cNvSpPr>
          <p:nvPr>
            <p:ph type="body" sz="quarter" idx="29"/>
          </p:nvPr>
        </p:nvSpPr>
        <p:spPr>
          <a:xfrm>
            <a:off x="7614938" y="5861895"/>
            <a:ext cx="1928812" cy="398463"/>
          </a:xfrm>
          <a:prstGeom prst="rect">
            <a:avLst/>
          </a:prstGeom>
        </p:spPr>
        <p:txBody>
          <a:bodyPr/>
          <a:lstStyle>
            <a:lvl1pPr marL="0" indent="0" algn="ctr">
              <a:buNone/>
              <a:defRPr sz="1200" b="0" i="0">
                <a:solidFill>
                  <a:schemeClr val="accent2"/>
                </a:solidFill>
                <a:latin typeface="Poppins" pitchFamily="2" charset="77"/>
                <a:cs typeface="Poppins" pitchFamily="2" charset="77"/>
              </a:defRPr>
            </a:lvl1pPr>
            <a:lvl2pPr marL="457189" indent="0" algn="ctr">
              <a:buNone/>
              <a:defRPr sz="1600">
                <a:latin typeface="Poppins" pitchFamily="2" charset="77"/>
                <a:cs typeface="Poppins" pitchFamily="2" charset="77"/>
              </a:defRPr>
            </a:lvl2pPr>
            <a:lvl3pPr marL="914377" indent="0" algn="ctr">
              <a:buNone/>
              <a:defRPr sz="1400">
                <a:latin typeface="Poppins" pitchFamily="2" charset="77"/>
                <a:cs typeface="Poppins" pitchFamily="2" charset="77"/>
              </a:defRPr>
            </a:lvl3pPr>
            <a:lvl4pPr marL="1371566" indent="0" algn="ctr">
              <a:buNone/>
              <a:defRPr sz="1200">
                <a:latin typeface="Poppins" pitchFamily="2" charset="77"/>
                <a:cs typeface="Poppins" pitchFamily="2" charset="77"/>
              </a:defRPr>
            </a:lvl4pPr>
            <a:lvl5pPr marL="1828754" indent="0" algn="ctr">
              <a:buNone/>
              <a:defRPr sz="1200">
                <a:latin typeface="Poppins" pitchFamily="2" charset="77"/>
                <a:cs typeface="Poppins" pitchFamily="2" charset="77"/>
              </a:defRPr>
            </a:lvl5pPr>
          </a:lstStyle>
          <a:p>
            <a:pPr lvl="0"/>
            <a:r>
              <a:rPr lang="en-US"/>
              <a:t>Click to edit Master text styles</a:t>
            </a:r>
          </a:p>
        </p:txBody>
      </p:sp>
      <p:sp>
        <p:nvSpPr>
          <p:cNvPr id="33" name="Text Placeholder 20">
            <a:extLst>
              <a:ext uri="{FF2B5EF4-FFF2-40B4-BE49-F238E27FC236}">
                <a16:creationId xmlns:a16="http://schemas.microsoft.com/office/drawing/2014/main" id="{28EAE6D7-C17F-4340-41DD-0C46FCF5DAB1}"/>
              </a:ext>
            </a:extLst>
          </p:cNvPr>
          <p:cNvSpPr>
            <a:spLocks noGrp="1"/>
          </p:cNvSpPr>
          <p:nvPr>
            <p:ph type="body" sz="quarter" idx="30"/>
          </p:nvPr>
        </p:nvSpPr>
        <p:spPr>
          <a:xfrm>
            <a:off x="9795431" y="2344973"/>
            <a:ext cx="1928812" cy="398463"/>
          </a:xfrm>
          <a:prstGeom prst="rect">
            <a:avLst/>
          </a:prstGeom>
          <a:solidFill>
            <a:schemeClr val="bg1"/>
          </a:solidFill>
        </p:spPr>
        <p:txBody>
          <a:bodyPr>
            <a:noAutofit/>
          </a:bodyPr>
          <a:lstStyle>
            <a:lvl1pPr marL="0" indent="0" algn="ctr">
              <a:buNone/>
              <a:defRPr sz="1400" b="1" i="0">
                <a:solidFill>
                  <a:schemeClr val="accent3"/>
                </a:solidFill>
                <a:latin typeface="Poppins SemiBold" pitchFamily="2" charset="77"/>
                <a:cs typeface="Poppins SemiBold" pitchFamily="2" charset="77"/>
              </a:defRPr>
            </a:lvl1pPr>
            <a:lvl2pPr marL="457189" indent="0" algn="ctr">
              <a:buNone/>
              <a:defRPr sz="1600">
                <a:latin typeface="Poppins" pitchFamily="2" charset="77"/>
                <a:cs typeface="Poppins" pitchFamily="2" charset="77"/>
              </a:defRPr>
            </a:lvl2pPr>
            <a:lvl3pPr marL="914377" indent="0" algn="ctr">
              <a:buNone/>
              <a:defRPr sz="1400">
                <a:latin typeface="Poppins" pitchFamily="2" charset="77"/>
                <a:cs typeface="Poppins" pitchFamily="2" charset="77"/>
              </a:defRPr>
            </a:lvl3pPr>
            <a:lvl4pPr marL="1371566" indent="0" algn="ctr">
              <a:buNone/>
              <a:defRPr sz="1200">
                <a:latin typeface="Poppins" pitchFamily="2" charset="77"/>
                <a:cs typeface="Poppins" pitchFamily="2" charset="77"/>
              </a:defRPr>
            </a:lvl4pPr>
            <a:lvl5pPr marL="1828754" indent="0" algn="ctr">
              <a:buNone/>
              <a:defRPr sz="1200">
                <a:latin typeface="Poppins" pitchFamily="2" charset="77"/>
                <a:cs typeface="Poppins" pitchFamily="2" charset="77"/>
              </a:defRPr>
            </a:lvl5pPr>
          </a:lstStyle>
          <a:p>
            <a:pPr lvl="0"/>
            <a:r>
              <a:rPr lang="en-US"/>
              <a:t>Click to edit Master text styles</a:t>
            </a:r>
          </a:p>
        </p:txBody>
      </p:sp>
      <p:sp>
        <p:nvSpPr>
          <p:cNvPr id="34" name="Text Placeholder 20">
            <a:extLst>
              <a:ext uri="{FF2B5EF4-FFF2-40B4-BE49-F238E27FC236}">
                <a16:creationId xmlns:a16="http://schemas.microsoft.com/office/drawing/2014/main" id="{CA754DB3-97B8-B7D6-A8AE-E7E879C573E3}"/>
              </a:ext>
            </a:extLst>
          </p:cNvPr>
          <p:cNvSpPr>
            <a:spLocks noGrp="1"/>
          </p:cNvSpPr>
          <p:nvPr>
            <p:ph type="body" sz="quarter" idx="31"/>
          </p:nvPr>
        </p:nvSpPr>
        <p:spPr>
          <a:xfrm>
            <a:off x="9795431" y="2790450"/>
            <a:ext cx="1928812" cy="398463"/>
          </a:xfrm>
          <a:prstGeom prst="rect">
            <a:avLst/>
          </a:prstGeom>
        </p:spPr>
        <p:txBody>
          <a:bodyPr/>
          <a:lstStyle>
            <a:lvl1pPr marL="0" indent="0" algn="ctr">
              <a:buNone/>
              <a:defRPr sz="1200" b="0" i="0">
                <a:solidFill>
                  <a:schemeClr val="accent2"/>
                </a:solidFill>
                <a:latin typeface="Poppins" pitchFamily="2" charset="77"/>
                <a:cs typeface="Poppins" pitchFamily="2" charset="77"/>
              </a:defRPr>
            </a:lvl1pPr>
            <a:lvl2pPr marL="457189" indent="0" algn="ctr">
              <a:buNone/>
              <a:defRPr sz="1600">
                <a:latin typeface="Poppins" pitchFamily="2" charset="77"/>
                <a:cs typeface="Poppins" pitchFamily="2" charset="77"/>
              </a:defRPr>
            </a:lvl2pPr>
            <a:lvl3pPr marL="914377" indent="0" algn="ctr">
              <a:buNone/>
              <a:defRPr sz="1400">
                <a:latin typeface="Poppins" pitchFamily="2" charset="77"/>
                <a:cs typeface="Poppins" pitchFamily="2" charset="77"/>
              </a:defRPr>
            </a:lvl3pPr>
            <a:lvl4pPr marL="1371566" indent="0" algn="ctr">
              <a:buNone/>
              <a:defRPr sz="1200">
                <a:latin typeface="Poppins" pitchFamily="2" charset="77"/>
                <a:cs typeface="Poppins" pitchFamily="2" charset="77"/>
              </a:defRPr>
            </a:lvl4pPr>
            <a:lvl5pPr marL="1828754" indent="0" algn="ctr">
              <a:buNone/>
              <a:defRPr sz="1200">
                <a:latin typeface="Poppins" pitchFamily="2" charset="77"/>
                <a:cs typeface="Poppins" pitchFamily="2" charset="77"/>
              </a:defRPr>
            </a:lvl5pPr>
          </a:lstStyle>
          <a:p>
            <a:pPr lvl="0"/>
            <a:r>
              <a:rPr lang="en-US"/>
              <a:t>Click to edit Master text styles</a:t>
            </a:r>
          </a:p>
        </p:txBody>
      </p:sp>
      <p:sp>
        <p:nvSpPr>
          <p:cNvPr id="35" name="Text Placeholder 20">
            <a:extLst>
              <a:ext uri="{FF2B5EF4-FFF2-40B4-BE49-F238E27FC236}">
                <a16:creationId xmlns:a16="http://schemas.microsoft.com/office/drawing/2014/main" id="{A880A215-9162-9D9D-9630-64B386DE6135}"/>
              </a:ext>
            </a:extLst>
          </p:cNvPr>
          <p:cNvSpPr>
            <a:spLocks noGrp="1"/>
          </p:cNvSpPr>
          <p:nvPr>
            <p:ph type="body" sz="quarter" idx="32"/>
          </p:nvPr>
        </p:nvSpPr>
        <p:spPr>
          <a:xfrm>
            <a:off x="9795431" y="5416418"/>
            <a:ext cx="1928812" cy="398463"/>
          </a:xfrm>
          <a:prstGeom prst="rect">
            <a:avLst/>
          </a:prstGeom>
        </p:spPr>
        <p:txBody>
          <a:bodyPr>
            <a:noAutofit/>
          </a:bodyPr>
          <a:lstStyle>
            <a:lvl1pPr marL="0" indent="0" algn="ctr">
              <a:buNone/>
              <a:defRPr sz="1400" b="1" i="0">
                <a:solidFill>
                  <a:schemeClr val="accent3"/>
                </a:solidFill>
                <a:latin typeface="Poppins SemiBold" pitchFamily="2" charset="77"/>
                <a:cs typeface="Poppins SemiBold" pitchFamily="2" charset="77"/>
              </a:defRPr>
            </a:lvl1pPr>
            <a:lvl2pPr marL="457189" indent="0" algn="ctr">
              <a:buNone/>
              <a:defRPr sz="1600">
                <a:latin typeface="Poppins" pitchFamily="2" charset="77"/>
                <a:cs typeface="Poppins" pitchFamily="2" charset="77"/>
              </a:defRPr>
            </a:lvl2pPr>
            <a:lvl3pPr marL="914377" indent="0" algn="ctr">
              <a:buNone/>
              <a:defRPr sz="1400">
                <a:latin typeface="Poppins" pitchFamily="2" charset="77"/>
                <a:cs typeface="Poppins" pitchFamily="2" charset="77"/>
              </a:defRPr>
            </a:lvl3pPr>
            <a:lvl4pPr marL="1371566" indent="0" algn="ctr">
              <a:buNone/>
              <a:defRPr sz="1200">
                <a:latin typeface="Poppins" pitchFamily="2" charset="77"/>
                <a:cs typeface="Poppins" pitchFamily="2" charset="77"/>
              </a:defRPr>
            </a:lvl4pPr>
            <a:lvl5pPr marL="1828754" indent="0" algn="ctr">
              <a:buNone/>
              <a:defRPr sz="1200">
                <a:latin typeface="Poppins" pitchFamily="2" charset="77"/>
                <a:cs typeface="Poppins" pitchFamily="2" charset="77"/>
              </a:defRPr>
            </a:lvl5pPr>
          </a:lstStyle>
          <a:p>
            <a:pPr lvl="0"/>
            <a:r>
              <a:rPr lang="en-US"/>
              <a:t>Click to edit Master text styles</a:t>
            </a:r>
          </a:p>
        </p:txBody>
      </p:sp>
      <p:sp>
        <p:nvSpPr>
          <p:cNvPr id="36" name="Text Placeholder 20">
            <a:extLst>
              <a:ext uri="{FF2B5EF4-FFF2-40B4-BE49-F238E27FC236}">
                <a16:creationId xmlns:a16="http://schemas.microsoft.com/office/drawing/2014/main" id="{0E00ED85-819E-3AE8-824A-D819A3478811}"/>
              </a:ext>
            </a:extLst>
          </p:cNvPr>
          <p:cNvSpPr>
            <a:spLocks noGrp="1"/>
          </p:cNvSpPr>
          <p:nvPr>
            <p:ph type="body" sz="quarter" idx="33"/>
          </p:nvPr>
        </p:nvSpPr>
        <p:spPr>
          <a:xfrm>
            <a:off x="9795431" y="5861895"/>
            <a:ext cx="1928812" cy="398463"/>
          </a:xfrm>
          <a:prstGeom prst="rect">
            <a:avLst/>
          </a:prstGeom>
        </p:spPr>
        <p:txBody>
          <a:bodyPr/>
          <a:lstStyle>
            <a:lvl1pPr marL="0" indent="0" algn="ctr">
              <a:buNone/>
              <a:defRPr sz="1200" b="0" i="0">
                <a:solidFill>
                  <a:schemeClr val="accent2"/>
                </a:solidFill>
                <a:latin typeface="Poppins" pitchFamily="2" charset="77"/>
                <a:cs typeface="Poppins" pitchFamily="2" charset="77"/>
              </a:defRPr>
            </a:lvl1pPr>
            <a:lvl2pPr marL="457189" indent="0" algn="ctr">
              <a:buNone/>
              <a:defRPr sz="1600">
                <a:latin typeface="Poppins" pitchFamily="2" charset="77"/>
                <a:cs typeface="Poppins" pitchFamily="2" charset="77"/>
              </a:defRPr>
            </a:lvl2pPr>
            <a:lvl3pPr marL="914377" indent="0" algn="ctr">
              <a:buNone/>
              <a:defRPr sz="1400">
                <a:latin typeface="Poppins" pitchFamily="2" charset="77"/>
                <a:cs typeface="Poppins" pitchFamily="2" charset="77"/>
              </a:defRPr>
            </a:lvl3pPr>
            <a:lvl4pPr marL="1371566" indent="0" algn="ctr">
              <a:buNone/>
              <a:defRPr sz="1200">
                <a:latin typeface="Poppins" pitchFamily="2" charset="77"/>
                <a:cs typeface="Poppins" pitchFamily="2" charset="77"/>
              </a:defRPr>
            </a:lvl4pPr>
            <a:lvl5pPr marL="1828754" indent="0" algn="ctr">
              <a:buNone/>
              <a:defRPr sz="1200">
                <a:latin typeface="Poppins" pitchFamily="2" charset="77"/>
                <a:cs typeface="Poppins" pitchFamily="2" charset="77"/>
              </a:defRPr>
            </a:lvl5pPr>
          </a:lstStyle>
          <a:p>
            <a:pPr lvl="0"/>
            <a:r>
              <a:rPr lang="en-US"/>
              <a:t>Click to edit Master text styles</a:t>
            </a:r>
          </a:p>
        </p:txBody>
      </p:sp>
    </p:spTree>
    <p:extLst>
      <p:ext uri="{BB962C8B-B14F-4D97-AF65-F5344CB8AC3E}">
        <p14:creationId xmlns:p14="http://schemas.microsoft.com/office/powerpoint/2010/main" val="20294204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Meet the team - 7">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E66FBA8-B390-441E-7DCC-E1FAB5D3AEDC}"/>
              </a:ext>
            </a:extLst>
          </p:cNvPr>
          <p:cNvSpPr/>
          <p:nvPr userDrawn="1"/>
        </p:nvSpPr>
        <p:spPr>
          <a:xfrm>
            <a:off x="0" y="0"/>
            <a:ext cx="3039035" cy="6722533"/>
          </a:xfrm>
          <a:prstGeom prst="rect">
            <a:avLst/>
          </a:prstGeom>
          <a:gradFill flip="none" rotWithShape="1">
            <a:gsLst>
              <a:gs pos="0">
                <a:srgbClr val="CEF0F7"/>
              </a:gs>
              <a:gs pos="100000">
                <a:schemeClr val="bg1"/>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1" b="1" i="0">
              <a:latin typeface="Poppins SemiBold" pitchFamily="2" charset="77"/>
            </a:endParaRPr>
          </a:p>
        </p:txBody>
      </p:sp>
      <p:sp>
        <p:nvSpPr>
          <p:cNvPr id="11" name="Rectangle 10">
            <a:extLst>
              <a:ext uri="{FF2B5EF4-FFF2-40B4-BE49-F238E27FC236}">
                <a16:creationId xmlns:a16="http://schemas.microsoft.com/office/drawing/2014/main" id="{18B37396-3458-E9F2-E112-28852FDD5A42}"/>
              </a:ext>
            </a:extLst>
          </p:cNvPr>
          <p:cNvSpPr/>
          <p:nvPr userDrawn="1"/>
        </p:nvSpPr>
        <p:spPr>
          <a:xfrm>
            <a:off x="254000" y="6248400"/>
            <a:ext cx="11565467" cy="47413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1" b="1" i="0">
              <a:latin typeface="Poppins SemiBold" pitchFamily="2" charset="77"/>
            </a:endParaRPr>
          </a:p>
        </p:txBody>
      </p:sp>
      <p:sp>
        <p:nvSpPr>
          <p:cNvPr id="2" name="Title 1">
            <a:extLst>
              <a:ext uri="{FF2B5EF4-FFF2-40B4-BE49-F238E27FC236}">
                <a16:creationId xmlns:a16="http://schemas.microsoft.com/office/drawing/2014/main" id="{DA147079-3DB6-2991-7FE2-09AEDC71A64C}"/>
              </a:ext>
            </a:extLst>
          </p:cNvPr>
          <p:cNvSpPr>
            <a:spLocks noGrp="1"/>
          </p:cNvSpPr>
          <p:nvPr>
            <p:ph type="title" hasCustomPrompt="1"/>
          </p:nvPr>
        </p:nvSpPr>
        <p:spPr>
          <a:xfrm>
            <a:off x="0" y="1186753"/>
            <a:ext cx="3039035" cy="1127591"/>
          </a:xfrm>
        </p:spPr>
        <p:txBody>
          <a:bodyPr anchor="t"/>
          <a:lstStyle>
            <a:lvl1pPr algn="ctr">
              <a:defRPr sz="3200" b="1" i="0">
                <a:latin typeface="Poppins SemiBold" pitchFamily="2" charset="77"/>
                <a:cs typeface="Poppins SemiBold" pitchFamily="2" charset="77"/>
              </a:defRPr>
            </a:lvl1pPr>
          </a:lstStyle>
          <a:p>
            <a:r>
              <a:rPr lang="en-US"/>
              <a:t>Meet the</a:t>
            </a:r>
            <a:br>
              <a:rPr lang="en-US"/>
            </a:br>
            <a:r>
              <a:rPr lang="en-US"/>
              <a:t>Mitratech </a:t>
            </a:r>
            <a:br>
              <a:rPr lang="en-US"/>
            </a:br>
            <a:r>
              <a:rPr lang="en-US"/>
              <a:t>Team</a:t>
            </a:r>
          </a:p>
        </p:txBody>
      </p:sp>
      <p:pic>
        <p:nvPicPr>
          <p:cNvPr id="10" name="Picture 9">
            <a:extLst>
              <a:ext uri="{FF2B5EF4-FFF2-40B4-BE49-F238E27FC236}">
                <a16:creationId xmlns:a16="http://schemas.microsoft.com/office/drawing/2014/main" id="{E11069B7-3013-0471-87B7-141EBA9FBE0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650182"/>
            <a:ext cx="3039035" cy="318351"/>
          </a:xfrm>
          <a:prstGeom prst="rect">
            <a:avLst/>
          </a:prstGeom>
        </p:spPr>
      </p:pic>
      <p:sp>
        <p:nvSpPr>
          <p:cNvPr id="5" name="Picture Placeholder 4">
            <a:extLst>
              <a:ext uri="{FF2B5EF4-FFF2-40B4-BE49-F238E27FC236}">
                <a16:creationId xmlns:a16="http://schemas.microsoft.com/office/drawing/2014/main" id="{730F7449-BFE1-6765-F6E8-060450BDB70A}"/>
              </a:ext>
            </a:extLst>
          </p:cNvPr>
          <p:cNvSpPr>
            <a:spLocks noGrp="1"/>
          </p:cNvSpPr>
          <p:nvPr>
            <p:ph type="pic" sz="quarter" idx="10"/>
          </p:nvPr>
        </p:nvSpPr>
        <p:spPr>
          <a:xfrm>
            <a:off x="3404721" y="499505"/>
            <a:ext cx="1627281" cy="1627281"/>
          </a:xfrm>
          <a:prstGeom prst="ellipse">
            <a:avLst/>
          </a:prstGeom>
          <a:solidFill>
            <a:schemeClr val="bg1"/>
          </a:solidFill>
          <a:ln w="76200">
            <a:solidFill>
              <a:schemeClr val="bg1"/>
            </a:solidFill>
          </a:ln>
          <a:effectLst>
            <a:outerShdw blurRad="63500" sx="102000" sy="102000" algn="ctr" rotWithShape="0">
              <a:prstClr val="black">
                <a:alpha val="7119"/>
              </a:prstClr>
            </a:outerShdw>
          </a:effectLst>
        </p:spPr>
        <p:txBody>
          <a:bodyPr anchor="ctr">
            <a:normAutofit/>
          </a:bodyPr>
          <a:lstStyle>
            <a:lvl1pPr marL="0" indent="0" algn="ctr">
              <a:buNone/>
              <a:defRPr sz="1200" b="0" i="0">
                <a:solidFill>
                  <a:schemeClr val="bg1">
                    <a:lumMod val="75000"/>
                  </a:schemeClr>
                </a:solidFill>
                <a:latin typeface="Poppins" pitchFamily="2" charset="77"/>
                <a:cs typeface="Poppins" pitchFamily="2" charset="77"/>
              </a:defRPr>
            </a:lvl1pPr>
          </a:lstStyle>
          <a:p>
            <a:endParaRPr lang="en-US"/>
          </a:p>
        </p:txBody>
      </p:sp>
      <p:sp>
        <p:nvSpPr>
          <p:cNvPr id="7" name="Picture Placeholder 4">
            <a:extLst>
              <a:ext uri="{FF2B5EF4-FFF2-40B4-BE49-F238E27FC236}">
                <a16:creationId xmlns:a16="http://schemas.microsoft.com/office/drawing/2014/main" id="{2F75F4C1-F2DA-1DB2-EC88-E7169FEC3D7D}"/>
              </a:ext>
            </a:extLst>
          </p:cNvPr>
          <p:cNvSpPr>
            <a:spLocks noGrp="1"/>
          </p:cNvSpPr>
          <p:nvPr>
            <p:ph type="pic" sz="quarter" idx="11"/>
          </p:nvPr>
        </p:nvSpPr>
        <p:spPr>
          <a:xfrm>
            <a:off x="5569697" y="499505"/>
            <a:ext cx="1627281" cy="1627281"/>
          </a:xfrm>
          <a:prstGeom prst="ellipse">
            <a:avLst/>
          </a:prstGeom>
          <a:solidFill>
            <a:schemeClr val="bg1"/>
          </a:solidFill>
          <a:ln w="76200">
            <a:solidFill>
              <a:schemeClr val="bg1"/>
            </a:solidFill>
          </a:ln>
          <a:effectLst>
            <a:outerShdw blurRad="63500" sx="102000" sy="102000" algn="ctr" rotWithShape="0">
              <a:prstClr val="black">
                <a:alpha val="7119"/>
              </a:prstClr>
            </a:outerShdw>
          </a:effectLst>
        </p:spPr>
        <p:txBody>
          <a:bodyPr anchor="ctr">
            <a:normAutofit/>
          </a:bodyPr>
          <a:lstStyle>
            <a:lvl1pPr marL="0" indent="0" algn="ctr">
              <a:buNone/>
              <a:defRPr sz="1200" b="0" i="0">
                <a:solidFill>
                  <a:schemeClr val="bg1">
                    <a:lumMod val="75000"/>
                  </a:schemeClr>
                </a:solidFill>
                <a:latin typeface="Poppins" pitchFamily="2" charset="77"/>
                <a:cs typeface="Poppins" pitchFamily="2" charset="77"/>
              </a:defRPr>
            </a:lvl1pPr>
          </a:lstStyle>
          <a:p>
            <a:endParaRPr lang="en-US"/>
          </a:p>
        </p:txBody>
      </p:sp>
      <p:sp>
        <p:nvSpPr>
          <p:cNvPr id="8" name="Picture Placeholder 4">
            <a:extLst>
              <a:ext uri="{FF2B5EF4-FFF2-40B4-BE49-F238E27FC236}">
                <a16:creationId xmlns:a16="http://schemas.microsoft.com/office/drawing/2014/main" id="{D22A9548-3F30-7AB4-167F-6E82D7DA668F}"/>
              </a:ext>
            </a:extLst>
          </p:cNvPr>
          <p:cNvSpPr>
            <a:spLocks noGrp="1"/>
          </p:cNvSpPr>
          <p:nvPr>
            <p:ph type="pic" sz="quarter" idx="12"/>
          </p:nvPr>
        </p:nvSpPr>
        <p:spPr>
          <a:xfrm>
            <a:off x="7734673" y="499505"/>
            <a:ext cx="1627281" cy="1627281"/>
          </a:xfrm>
          <a:prstGeom prst="ellipse">
            <a:avLst/>
          </a:prstGeom>
          <a:solidFill>
            <a:schemeClr val="bg1"/>
          </a:solidFill>
          <a:ln w="76200">
            <a:solidFill>
              <a:schemeClr val="bg1"/>
            </a:solidFill>
          </a:ln>
          <a:effectLst>
            <a:outerShdw blurRad="63500" sx="102000" sy="102000" algn="ctr" rotWithShape="0">
              <a:prstClr val="black">
                <a:alpha val="7119"/>
              </a:prstClr>
            </a:outerShdw>
          </a:effectLst>
        </p:spPr>
        <p:txBody>
          <a:bodyPr anchor="ctr">
            <a:normAutofit/>
          </a:bodyPr>
          <a:lstStyle>
            <a:lvl1pPr marL="0" indent="0" algn="ctr">
              <a:buNone/>
              <a:defRPr sz="1200" b="0" i="0">
                <a:solidFill>
                  <a:schemeClr val="bg1">
                    <a:lumMod val="75000"/>
                  </a:schemeClr>
                </a:solidFill>
                <a:latin typeface="Poppins" pitchFamily="2" charset="77"/>
                <a:cs typeface="Poppins" pitchFamily="2" charset="77"/>
              </a:defRPr>
            </a:lvl1pPr>
          </a:lstStyle>
          <a:p>
            <a:endParaRPr lang="en-US"/>
          </a:p>
        </p:txBody>
      </p:sp>
      <p:sp>
        <p:nvSpPr>
          <p:cNvPr id="9" name="Picture Placeholder 4">
            <a:extLst>
              <a:ext uri="{FF2B5EF4-FFF2-40B4-BE49-F238E27FC236}">
                <a16:creationId xmlns:a16="http://schemas.microsoft.com/office/drawing/2014/main" id="{184CEDCB-2E4B-7624-C147-3AD31F8CBC80}"/>
              </a:ext>
            </a:extLst>
          </p:cNvPr>
          <p:cNvSpPr>
            <a:spLocks noGrp="1"/>
          </p:cNvSpPr>
          <p:nvPr>
            <p:ph type="pic" sz="quarter" idx="13"/>
          </p:nvPr>
        </p:nvSpPr>
        <p:spPr>
          <a:xfrm>
            <a:off x="9899650" y="499505"/>
            <a:ext cx="1627281" cy="1627281"/>
          </a:xfrm>
          <a:prstGeom prst="ellipse">
            <a:avLst/>
          </a:prstGeom>
          <a:solidFill>
            <a:schemeClr val="bg1"/>
          </a:solidFill>
          <a:ln w="76200">
            <a:solidFill>
              <a:schemeClr val="bg1"/>
            </a:solidFill>
          </a:ln>
          <a:effectLst>
            <a:outerShdw blurRad="63500" sx="102000" sy="102000" algn="ctr" rotWithShape="0">
              <a:prstClr val="black">
                <a:alpha val="7119"/>
              </a:prstClr>
            </a:outerShdw>
          </a:effectLst>
        </p:spPr>
        <p:txBody>
          <a:bodyPr anchor="ctr">
            <a:normAutofit/>
          </a:bodyPr>
          <a:lstStyle>
            <a:lvl1pPr marL="0" indent="0" algn="ctr">
              <a:buNone/>
              <a:defRPr sz="1200" b="0" i="0">
                <a:solidFill>
                  <a:schemeClr val="bg1">
                    <a:lumMod val="75000"/>
                  </a:schemeClr>
                </a:solidFill>
                <a:latin typeface="Poppins" pitchFamily="2" charset="77"/>
                <a:cs typeface="Poppins" pitchFamily="2" charset="77"/>
              </a:defRPr>
            </a:lvl1pPr>
          </a:lstStyle>
          <a:p>
            <a:endParaRPr lang="en-US"/>
          </a:p>
        </p:txBody>
      </p:sp>
      <p:sp>
        <p:nvSpPr>
          <p:cNvPr id="13" name="Picture Placeholder 4">
            <a:extLst>
              <a:ext uri="{FF2B5EF4-FFF2-40B4-BE49-F238E27FC236}">
                <a16:creationId xmlns:a16="http://schemas.microsoft.com/office/drawing/2014/main" id="{F0398300-970A-18B6-1761-05705EA02784}"/>
              </a:ext>
            </a:extLst>
          </p:cNvPr>
          <p:cNvSpPr>
            <a:spLocks noGrp="1"/>
          </p:cNvSpPr>
          <p:nvPr>
            <p:ph type="pic" sz="quarter" idx="14"/>
          </p:nvPr>
        </p:nvSpPr>
        <p:spPr>
          <a:xfrm>
            <a:off x="3404721" y="3572489"/>
            <a:ext cx="1627281" cy="1627281"/>
          </a:xfrm>
          <a:prstGeom prst="ellipse">
            <a:avLst/>
          </a:prstGeom>
          <a:solidFill>
            <a:schemeClr val="bg1"/>
          </a:solidFill>
          <a:ln w="76200">
            <a:solidFill>
              <a:schemeClr val="bg1"/>
            </a:solidFill>
          </a:ln>
          <a:effectLst>
            <a:outerShdw blurRad="63500" sx="102000" sy="102000" algn="ctr" rotWithShape="0">
              <a:prstClr val="black">
                <a:alpha val="7119"/>
              </a:prstClr>
            </a:outerShdw>
          </a:effectLst>
        </p:spPr>
        <p:txBody>
          <a:bodyPr anchor="ctr">
            <a:normAutofit/>
          </a:bodyPr>
          <a:lstStyle>
            <a:lvl1pPr marL="0" indent="0" algn="ctr">
              <a:buNone/>
              <a:defRPr sz="1200" b="0" i="0">
                <a:solidFill>
                  <a:schemeClr val="bg1">
                    <a:lumMod val="75000"/>
                  </a:schemeClr>
                </a:solidFill>
                <a:latin typeface="Poppins" pitchFamily="2" charset="77"/>
                <a:cs typeface="Poppins" pitchFamily="2" charset="77"/>
              </a:defRPr>
            </a:lvl1pPr>
          </a:lstStyle>
          <a:p>
            <a:endParaRPr lang="en-US"/>
          </a:p>
        </p:txBody>
      </p:sp>
      <p:sp>
        <p:nvSpPr>
          <p:cNvPr id="14" name="Picture Placeholder 4">
            <a:extLst>
              <a:ext uri="{FF2B5EF4-FFF2-40B4-BE49-F238E27FC236}">
                <a16:creationId xmlns:a16="http://schemas.microsoft.com/office/drawing/2014/main" id="{8541CD07-6C08-CAF5-409D-345246A3D201}"/>
              </a:ext>
            </a:extLst>
          </p:cNvPr>
          <p:cNvSpPr>
            <a:spLocks noGrp="1"/>
          </p:cNvSpPr>
          <p:nvPr>
            <p:ph type="pic" sz="quarter" idx="15"/>
          </p:nvPr>
        </p:nvSpPr>
        <p:spPr>
          <a:xfrm>
            <a:off x="5569697" y="3572489"/>
            <a:ext cx="1627281" cy="1627281"/>
          </a:xfrm>
          <a:prstGeom prst="ellipse">
            <a:avLst/>
          </a:prstGeom>
          <a:solidFill>
            <a:schemeClr val="bg1"/>
          </a:solidFill>
          <a:ln w="76200">
            <a:solidFill>
              <a:schemeClr val="bg1"/>
            </a:solidFill>
          </a:ln>
          <a:effectLst>
            <a:outerShdw blurRad="63500" sx="102000" sy="102000" algn="ctr" rotWithShape="0">
              <a:prstClr val="black">
                <a:alpha val="7119"/>
              </a:prstClr>
            </a:outerShdw>
          </a:effectLst>
        </p:spPr>
        <p:txBody>
          <a:bodyPr anchor="ctr">
            <a:normAutofit/>
          </a:bodyPr>
          <a:lstStyle>
            <a:lvl1pPr marL="0" indent="0" algn="ctr">
              <a:buNone/>
              <a:defRPr sz="1200" b="0" i="0">
                <a:solidFill>
                  <a:schemeClr val="bg1">
                    <a:lumMod val="75000"/>
                  </a:schemeClr>
                </a:solidFill>
                <a:latin typeface="Poppins" pitchFamily="2" charset="77"/>
                <a:cs typeface="Poppins" pitchFamily="2" charset="77"/>
              </a:defRPr>
            </a:lvl1pPr>
          </a:lstStyle>
          <a:p>
            <a:endParaRPr lang="en-US"/>
          </a:p>
        </p:txBody>
      </p:sp>
      <p:sp>
        <p:nvSpPr>
          <p:cNvPr id="15" name="Picture Placeholder 4">
            <a:extLst>
              <a:ext uri="{FF2B5EF4-FFF2-40B4-BE49-F238E27FC236}">
                <a16:creationId xmlns:a16="http://schemas.microsoft.com/office/drawing/2014/main" id="{DE63CD14-6B0A-C764-6FC5-3F0F5214D12D}"/>
              </a:ext>
            </a:extLst>
          </p:cNvPr>
          <p:cNvSpPr>
            <a:spLocks noGrp="1"/>
          </p:cNvSpPr>
          <p:nvPr>
            <p:ph type="pic" sz="quarter" idx="16"/>
          </p:nvPr>
        </p:nvSpPr>
        <p:spPr>
          <a:xfrm>
            <a:off x="7734673" y="3572489"/>
            <a:ext cx="1627281" cy="1627281"/>
          </a:xfrm>
          <a:prstGeom prst="ellipse">
            <a:avLst/>
          </a:prstGeom>
          <a:solidFill>
            <a:schemeClr val="bg1"/>
          </a:solidFill>
          <a:ln w="76200">
            <a:solidFill>
              <a:schemeClr val="bg1"/>
            </a:solidFill>
          </a:ln>
          <a:effectLst>
            <a:outerShdw blurRad="63500" sx="102000" sy="102000" algn="ctr" rotWithShape="0">
              <a:prstClr val="black">
                <a:alpha val="7119"/>
              </a:prstClr>
            </a:outerShdw>
          </a:effectLst>
        </p:spPr>
        <p:txBody>
          <a:bodyPr anchor="ctr">
            <a:normAutofit/>
          </a:bodyPr>
          <a:lstStyle>
            <a:lvl1pPr marL="0" indent="0" algn="ctr">
              <a:buNone/>
              <a:defRPr sz="1200" b="0" i="0">
                <a:solidFill>
                  <a:schemeClr val="bg1">
                    <a:lumMod val="75000"/>
                  </a:schemeClr>
                </a:solidFill>
                <a:latin typeface="Poppins" pitchFamily="2" charset="77"/>
                <a:cs typeface="Poppins" pitchFamily="2" charset="77"/>
              </a:defRPr>
            </a:lvl1pPr>
          </a:lstStyle>
          <a:p>
            <a:endParaRPr lang="en-US"/>
          </a:p>
        </p:txBody>
      </p:sp>
      <p:pic>
        <p:nvPicPr>
          <p:cNvPr id="17" name="Picture 16">
            <a:extLst>
              <a:ext uri="{FF2B5EF4-FFF2-40B4-BE49-F238E27FC236}">
                <a16:creationId xmlns:a16="http://schemas.microsoft.com/office/drawing/2014/main" id="{ED612DFA-EA64-1871-15B6-08F55592A0A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62893" y="768513"/>
            <a:ext cx="1430652" cy="172240"/>
          </a:xfrm>
          <a:prstGeom prst="rect">
            <a:avLst/>
          </a:prstGeom>
        </p:spPr>
      </p:pic>
      <p:sp>
        <p:nvSpPr>
          <p:cNvPr id="21" name="Text Placeholder 20">
            <a:extLst>
              <a:ext uri="{FF2B5EF4-FFF2-40B4-BE49-F238E27FC236}">
                <a16:creationId xmlns:a16="http://schemas.microsoft.com/office/drawing/2014/main" id="{D8126558-83E8-FF37-5200-46635AF8F98E}"/>
              </a:ext>
            </a:extLst>
          </p:cNvPr>
          <p:cNvSpPr>
            <a:spLocks noGrp="1"/>
          </p:cNvSpPr>
          <p:nvPr>
            <p:ph type="body" sz="quarter" idx="18"/>
          </p:nvPr>
        </p:nvSpPr>
        <p:spPr>
          <a:xfrm>
            <a:off x="3253954" y="2344973"/>
            <a:ext cx="1928812" cy="398463"/>
          </a:xfrm>
          <a:prstGeom prst="rect">
            <a:avLst/>
          </a:prstGeom>
          <a:solidFill>
            <a:schemeClr val="bg1"/>
          </a:solidFill>
        </p:spPr>
        <p:txBody>
          <a:bodyPr>
            <a:noAutofit/>
          </a:bodyPr>
          <a:lstStyle>
            <a:lvl1pPr marL="0" indent="0" algn="ctr">
              <a:buNone/>
              <a:defRPr sz="1400" b="1" i="0">
                <a:solidFill>
                  <a:schemeClr val="accent3"/>
                </a:solidFill>
                <a:latin typeface="Poppins SemiBold" pitchFamily="2" charset="77"/>
                <a:cs typeface="Poppins SemiBold" pitchFamily="2" charset="77"/>
              </a:defRPr>
            </a:lvl1pPr>
            <a:lvl2pPr marL="457189" indent="0" algn="ctr">
              <a:buNone/>
              <a:defRPr sz="1600">
                <a:latin typeface="Poppins" pitchFamily="2" charset="77"/>
                <a:cs typeface="Poppins" pitchFamily="2" charset="77"/>
              </a:defRPr>
            </a:lvl2pPr>
            <a:lvl3pPr marL="914377" indent="0" algn="ctr">
              <a:buNone/>
              <a:defRPr sz="1400">
                <a:latin typeface="Poppins" pitchFamily="2" charset="77"/>
                <a:cs typeface="Poppins" pitchFamily="2" charset="77"/>
              </a:defRPr>
            </a:lvl3pPr>
            <a:lvl4pPr marL="1371566" indent="0" algn="ctr">
              <a:buNone/>
              <a:defRPr sz="1200">
                <a:latin typeface="Poppins" pitchFamily="2" charset="77"/>
                <a:cs typeface="Poppins" pitchFamily="2" charset="77"/>
              </a:defRPr>
            </a:lvl4pPr>
            <a:lvl5pPr marL="1828754" indent="0" algn="ctr">
              <a:buNone/>
              <a:defRPr sz="1200">
                <a:latin typeface="Poppins" pitchFamily="2" charset="77"/>
                <a:cs typeface="Poppins" pitchFamily="2" charset="77"/>
              </a:defRPr>
            </a:lvl5pPr>
          </a:lstStyle>
          <a:p>
            <a:pPr lvl="0"/>
            <a:r>
              <a:rPr lang="en-US"/>
              <a:t>Click to edit Master text styles</a:t>
            </a:r>
          </a:p>
        </p:txBody>
      </p:sp>
      <p:sp>
        <p:nvSpPr>
          <p:cNvPr id="22" name="Text Placeholder 20">
            <a:extLst>
              <a:ext uri="{FF2B5EF4-FFF2-40B4-BE49-F238E27FC236}">
                <a16:creationId xmlns:a16="http://schemas.microsoft.com/office/drawing/2014/main" id="{D9CB8963-53A1-B16D-CA9C-AC8674C507EC}"/>
              </a:ext>
            </a:extLst>
          </p:cNvPr>
          <p:cNvSpPr>
            <a:spLocks noGrp="1"/>
          </p:cNvSpPr>
          <p:nvPr>
            <p:ph type="body" sz="quarter" idx="19"/>
          </p:nvPr>
        </p:nvSpPr>
        <p:spPr>
          <a:xfrm>
            <a:off x="3253954" y="2790450"/>
            <a:ext cx="1928812" cy="398463"/>
          </a:xfrm>
          <a:prstGeom prst="rect">
            <a:avLst/>
          </a:prstGeom>
        </p:spPr>
        <p:txBody>
          <a:bodyPr/>
          <a:lstStyle>
            <a:lvl1pPr marL="0" indent="0" algn="ctr">
              <a:buNone/>
              <a:defRPr sz="1200" b="0" i="0">
                <a:solidFill>
                  <a:schemeClr val="accent2"/>
                </a:solidFill>
                <a:latin typeface="Poppins" pitchFamily="2" charset="77"/>
                <a:cs typeface="Poppins" pitchFamily="2" charset="77"/>
              </a:defRPr>
            </a:lvl1pPr>
            <a:lvl2pPr marL="457189" indent="0" algn="ctr">
              <a:buNone/>
              <a:defRPr sz="1600">
                <a:latin typeface="Poppins" pitchFamily="2" charset="77"/>
                <a:cs typeface="Poppins" pitchFamily="2" charset="77"/>
              </a:defRPr>
            </a:lvl2pPr>
            <a:lvl3pPr marL="914377" indent="0" algn="ctr">
              <a:buNone/>
              <a:defRPr sz="1400">
                <a:latin typeface="Poppins" pitchFamily="2" charset="77"/>
                <a:cs typeface="Poppins" pitchFamily="2" charset="77"/>
              </a:defRPr>
            </a:lvl3pPr>
            <a:lvl4pPr marL="1371566" indent="0" algn="ctr">
              <a:buNone/>
              <a:defRPr sz="1200">
                <a:latin typeface="Poppins" pitchFamily="2" charset="77"/>
                <a:cs typeface="Poppins" pitchFamily="2" charset="77"/>
              </a:defRPr>
            </a:lvl4pPr>
            <a:lvl5pPr marL="1828754" indent="0" algn="ctr">
              <a:buNone/>
              <a:defRPr sz="1200">
                <a:latin typeface="Poppins" pitchFamily="2" charset="77"/>
                <a:cs typeface="Poppins" pitchFamily="2" charset="77"/>
              </a:defRPr>
            </a:lvl5pPr>
          </a:lstStyle>
          <a:p>
            <a:pPr lvl="0"/>
            <a:r>
              <a:rPr lang="en-US"/>
              <a:t>Click to edit Master text styles</a:t>
            </a:r>
          </a:p>
        </p:txBody>
      </p:sp>
      <p:sp>
        <p:nvSpPr>
          <p:cNvPr id="23" name="Text Placeholder 20">
            <a:extLst>
              <a:ext uri="{FF2B5EF4-FFF2-40B4-BE49-F238E27FC236}">
                <a16:creationId xmlns:a16="http://schemas.microsoft.com/office/drawing/2014/main" id="{E3081E30-6F65-EC71-760E-CA74E01C0605}"/>
              </a:ext>
            </a:extLst>
          </p:cNvPr>
          <p:cNvSpPr>
            <a:spLocks noGrp="1"/>
          </p:cNvSpPr>
          <p:nvPr>
            <p:ph type="body" sz="quarter" idx="20"/>
          </p:nvPr>
        </p:nvSpPr>
        <p:spPr>
          <a:xfrm>
            <a:off x="3253954" y="5416418"/>
            <a:ext cx="1928812" cy="398463"/>
          </a:xfrm>
          <a:prstGeom prst="rect">
            <a:avLst/>
          </a:prstGeom>
        </p:spPr>
        <p:txBody>
          <a:bodyPr>
            <a:noAutofit/>
          </a:bodyPr>
          <a:lstStyle>
            <a:lvl1pPr marL="0" indent="0" algn="ctr">
              <a:buNone/>
              <a:defRPr sz="1400" b="1" i="0">
                <a:solidFill>
                  <a:schemeClr val="accent3"/>
                </a:solidFill>
                <a:latin typeface="Poppins SemiBold" pitchFamily="2" charset="77"/>
                <a:cs typeface="Poppins SemiBold" pitchFamily="2" charset="77"/>
              </a:defRPr>
            </a:lvl1pPr>
            <a:lvl2pPr marL="457189" indent="0" algn="ctr">
              <a:buNone/>
              <a:defRPr sz="1600">
                <a:latin typeface="Poppins" pitchFamily="2" charset="77"/>
                <a:cs typeface="Poppins" pitchFamily="2" charset="77"/>
              </a:defRPr>
            </a:lvl2pPr>
            <a:lvl3pPr marL="914377" indent="0" algn="ctr">
              <a:buNone/>
              <a:defRPr sz="1400">
                <a:latin typeface="Poppins" pitchFamily="2" charset="77"/>
                <a:cs typeface="Poppins" pitchFamily="2" charset="77"/>
              </a:defRPr>
            </a:lvl3pPr>
            <a:lvl4pPr marL="1371566" indent="0" algn="ctr">
              <a:buNone/>
              <a:defRPr sz="1200">
                <a:latin typeface="Poppins" pitchFamily="2" charset="77"/>
                <a:cs typeface="Poppins" pitchFamily="2" charset="77"/>
              </a:defRPr>
            </a:lvl4pPr>
            <a:lvl5pPr marL="1828754" indent="0" algn="ctr">
              <a:buNone/>
              <a:defRPr sz="1200">
                <a:latin typeface="Poppins" pitchFamily="2" charset="77"/>
                <a:cs typeface="Poppins" pitchFamily="2" charset="77"/>
              </a:defRPr>
            </a:lvl5pPr>
          </a:lstStyle>
          <a:p>
            <a:pPr lvl="0"/>
            <a:r>
              <a:rPr lang="en-US"/>
              <a:t>Click to edit Master text styles</a:t>
            </a:r>
          </a:p>
        </p:txBody>
      </p:sp>
      <p:sp>
        <p:nvSpPr>
          <p:cNvPr id="24" name="Text Placeholder 20">
            <a:extLst>
              <a:ext uri="{FF2B5EF4-FFF2-40B4-BE49-F238E27FC236}">
                <a16:creationId xmlns:a16="http://schemas.microsoft.com/office/drawing/2014/main" id="{5A7667F3-67E9-8110-F9F1-7E6738E40269}"/>
              </a:ext>
            </a:extLst>
          </p:cNvPr>
          <p:cNvSpPr>
            <a:spLocks noGrp="1"/>
          </p:cNvSpPr>
          <p:nvPr>
            <p:ph type="body" sz="quarter" idx="21"/>
          </p:nvPr>
        </p:nvSpPr>
        <p:spPr>
          <a:xfrm>
            <a:off x="3253954" y="5861895"/>
            <a:ext cx="1928812" cy="398463"/>
          </a:xfrm>
          <a:prstGeom prst="rect">
            <a:avLst/>
          </a:prstGeom>
        </p:spPr>
        <p:txBody>
          <a:bodyPr/>
          <a:lstStyle>
            <a:lvl1pPr marL="0" indent="0" algn="ctr">
              <a:buNone/>
              <a:defRPr sz="1200" b="0" i="0">
                <a:solidFill>
                  <a:schemeClr val="accent2"/>
                </a:solidFill>
                <a:latin typeface="Poppins" pitchFamily="2" charset="77"/>
                <a:cs typeface="Poppins" pitchFamily="2" charset="77"/>
              </a:defRPr>
            </a:lvl1pPr>
            <a:lvl2pPr marL="457189" indent="0" algn="ctr">
              <a:buNone/>
              <a:defRPr sz="1600">
                <a:latin typeface="Poppins" pitchFamily="2" charset="77"/>
                <a:cs typeface="Poppins" pitchFamily="2" charset="77"/>
              </a:defRPr>
            </a:lvl2pPr>
            <a:lvl3pPr marL="914377" indent="0" algn="ctr">
              <a:buNone/>
              <a:defRPr sz="1400">
                <a:latin typeface="Poppins" pitchFamily="2" charset="77"/>
                <a:cs typeface="Poppins" pitchFamily="2" charset="77"/>
              </a:defRPr>
            </a:lvl3pPr>
            <a:lvl4pPr marL="1371566" indent="0" algn="ctr">
              <a:buNone/>
              <a:defRPr sz="1200">
                <a:latin typeface="Poppins" pitchFamily="2" charset="77"/>
                <a:cs typeface="Poppins" pitchFamily="2" charset="77"/>
              </a:defRPr>
            </a:lvl4pPr>
            <a:lvl5pPr marL="1828754" indent="0" algn="ctr">
              <a:buNone/>
              <a:defRPr sz="1200">
                <a:latin typeface="Poppins" pitchFamily="2" charset="77"/>
                <a:cs typeface="Poppins" pitchFamily="2" charset="77"/>
              </a:defRPr>
            </a:lvl5pPr>
          </a:lstStyle>
          <a:p>
            <a:pPr lvl="0"/>
            <a:r>
              <a:rPr lang="en-US"/>
              <a:t>Click to edit Master text styles</a:t>
            </a:r>
          </a:p>
        </p:txBody>
      </p:sp>
      <p:sp>
        <p:nvSpPr>
          <p:cNvPr id="25" name="Text Placeholder 20">
            <a:extLst>
              <a:ext uri="{FF2B5EF4-FFF2-40B4-BE49-F238E27FC236}">
                <a16:creationId xmlns:a16="http://schemas.microsoft.com/office/drawing/2014/main" id="{60D5803A-8859-95C9-E0D7-BAFDFD10380D}"/>
              </a:ext>
            </a:extLst>
          </p:cNvPr>
          <p:cNvSpPr>
            <a:spLocks noGrp="1"/>
          </p:cNvSpPr>
          <p:nvPr>
            <p:ph type="body" sz="quarter" idx="22"/>
          </p:nvPr>
        </p:nvSpPr>
        <p:spPr>
          <a:xfrm>
            <a:off x="5434446" y="2344973"/>
            <a:ext cx="1928812" cy="398463"/>
          </a:xfrm>
          <a:prstGeom prst="rect">
            <a:avLst/>
          </a:prstGeom>
          <a:solidFill>
            <a:schemeClr val="bg1"/>
          </a:solidFill>
        </p:spPr>
        <p:txBody>
          <a:bodyPr>
            <a:noAutofit/>
          </a:bodyPr>
          <a:lstStyle>
            <a:lvl1pPr marL="0" indent="0" algn="ctr">
              <a:buNone/>
              <a:defRPr sz="1400" b="1" i="0">
                <a:solidFill>
                  <a:schemeClr val="accent3"/>
                </a:solidFill>
                <a:latin typeface="Poppins SemiBold" pitchFamily="2" charset="77"/>
                <a:cs typeface="Poppins SemiBold" pitchFamily="2" charset="77"/>
              </a:defRPr>
            </a:lvl1pPr>
            <a:lvl2pPr marL="457189" indent="0" algn="ctr">
              <a:buNone/>
              <a:defRPr sz="1600">
                <a:latin typeface="Poppins" pitchFamily="2" charset="77"/>
                <a:cs typeface="Poppins" pitchFamily="2" charset="77"/>
              </a:defRPr>
            </a:lvl2pPr>
            <a:lvl3pPr marL="914377" indent="0" algn="ctr">
              <a:buNone/>
              <a:defRPr sz="1400">
                <a:latin typeface="Poppins" pitchFamily="2" charset="77"/>
                <a:cs typeface="Poppins" pitchFamily="2" charset="77"/>
              </a:defRPr>
            </a:lvl3pPr>
            <a:lvl4pPr marL="1371566" indent="0" algn="ctr">
              <a:buNone/>
              <a:defRPr sz="1200">
                <a:latin typeface="Poppins" pitchFamily="2" charset="77"/>
                <a:cs typeface="Poppins" pitchFamily="2" charset="77"/>
              </a:defRPr>
            </a:lvl4pPr>
            <a:lvl5pPr marL="1828754" indent="0" algn="ctr">
              <a:buNone/>
              <a:defRPr sz="1200">
                <a:latin typeface="Poppins" pitchFamily="2" charset="77"/>
                <a:cs typeface="Poppins" pitchFamily="2" charset="77"/>
              </a:defRPr>
            </a:lvl5pPr>
          </a:lstStyle>
          <a:p>
            <a:pPr lvl="0"/>
            <a:r>
              <a:rPr lang="en-US"/>
              <a:t>Click to edit Master text styles</a:t>
            </a:r>
          </a:p>
        </p:txBody>
      </p:sp>
      <p:sp>
        <p:nvSpPr>
          <p:cNvPr id="26" name="Text Placeholder 20">
            <a:extLst>
              <a:ext uri="{FF2B5EF4-FFF2-40B4-BE49-F238E27FC236}">
                <a16:creationId xmlns:a16="http://schemas.microsoft.com/office/drawing/2014/main" id="{5E47A34A-11EF-98C8-E071-3E576E57C779}"/>
              </a:ext>
            </a:extLst>
          </p:cNvPr>
          <p:cNvSpPr>
            <a:spLocks noGrp="1"/>
          </p:cNvSpPr>
          <p:nvPr>
            <p:ph type="body" sz="quarter" idx="23"/>
          </p:nvPr>
        </p:nvSpPr>
        <p:spPr>
          <a:xfrm>
            <a:off x="5434446" y="2790450"/>
            <a:ext cx="1928812" cy="398463"/>
          </a:xfrm>
          <a:prstGeom prst="rect">
            <a:avLst/>
          </a:prstGeom>
        </p:spPr>
        <p:txBody>
          <a:bodyPr/>
          <a:lstStyle>
            <a:lvl1pPr marL="0" indent="0" algn="ctr">
              <a:buNone/>
              <a:defRPr sz="1200" b="0" i="0">
                <a:solidFill>
                  <a:schemeClr val="accent2"/>
                </a:solidFill>
                <a:latin typeface="Poppins" pitchFamily="2" charset="77"/>
                <a:cs typeface="Poppins" pitchFamily="2" charset="77"/>
              </a:defRPr>
            </a:lvl1pPr>
            <a:lvl2pPr marL="457189" indent="0" algn="ctr">
              <a:buNone/>
              <a:defRPr sz="1600">
                <a:latin typeface="Poppins" pitchFamily="2" charset="77"/>
                <a:cs typeface="Poppins" pitchFamily="2" charset="77"/>
              </a:defRPr>
            </a:lvl2pPr>
            <a:lvl3pPr marL="914377" indent="0" algn="ctr">
              <a:buNone/>
              <a:defRPr sz="1400">
                <a:latin typeface="Poppins" pitchFamily="2" charset="77"/>
                <a:cs typeface="Poppins" pitchFamily="2" charset="77"/>
              </a:defRPr>
            </a:lvl3pPr>
            <a:lvl4pPr marL="1371566" indent="0" algn="ctr">
              <a:buNone/>
              <a:defRPr sz="1200">
                <a:latin typeface="Poppins" pitchFamily="2" charset="77"/>
                <a:cs typeface="Poppins" pitchFamily="2" charset="77"/>
              </a:defRPr>
            </a:lvl4pPr>
            <a:lvl5pPr marL="1828754" indent="0" algn="ctr">
              <a:buNone/>
              <a:defRPr sz="1200">
                <a:latin typeface="Poppins" pitchFamily="2" charset="77"/>
                <a:cs typeface="Poppins" pitchFamily="2" charset="77"/>
              </a:defRPr>
            </a:lvl5pPr>
          </a:lstStyle>
          <a:p>
            <a:pPr lvl="0"/>
            <a:r>
              <a:rPr lang="en-US"/>
              <a:t>Click to edit Master text styles</a:t>
            </a:r>
          </a:p>
        </p:txBody>
      </p:sp>
      <p:sp>
        <p:nvSpPr>
          <p:cNvPr id="27" name="Text Placeholder 20">
            <a:extLst>
              <a:ext uri="{FF2B5EF4-FFF2-40B4-BE49-F238E27FC236}">
                <a16:creationId xmlns:a16="http://schemas.microsoft.com/office/drawing/2014/main" id="{3E09208F-05F2-098A-E345-373C41A79B54}"/>
              </a:ext>
            </a:extLst>
          </p:cNvPr>
          <p:cNvSpPr>
            <a:spLocks noGrp="1"/>
          </p:cNvSpPr>
          <p:nvPr>
            <p:ph type="body" sz="quarter" idx="24"/>
          </p:nvPr>
        </p:nvSpPr>
        <p:spPr>
          <a:xfrm>
            <a:off x="5434446" y="5416418"/>
            <a:ext cx="1928812" cy="398463"/>
          </a:xfrm>
          <a:prstGeom prst="rect">
            <a:avLst/>
          </a:prstGeom>
        </p:spPr>
        <p:txBody>
          <a:bodyPr>
            <a:noAutofit/>
          </a:bodyPr>
          <a:lstStyle>
            <a:lvl1pPr marL="0" indent="0" algn="ctr">
              <a:buNone/>
              <a:defRPr sz="1400" b="1" i="0">
                <a:solidFill>
                  <a:schemeClr val="accent3"/>
                </a:solidFill>
                <a:latin typeface="Poppins SemiBold" pitchFamily="2" charset="77"/>
                <a:cs typeface="Poppins SemiBold" pitchFamily="2" charset="77"/>
              </a:defRPr>
            </a:lvl1pPr>
            <a:lvl2pPr marL="457189" indent="0" algn="ctr">
              <a:buNone/>
              <a:defRPr sz="1600">
                <a:latin typeface="Poppins" pitchFamily="2" charset="77"/>
                <a:cs typeface="Poppins" pitchFamily="2" charset="77"/>
              </a:defRPr>
            </a:lvl2pPr>
            <a:lvl3pPr marL="914377" indent="0" algn="ctr">
              <a:buNone/>
              <a:defRPr sz="1400">
                <a:latin typeface="Poppins" pitchFamily="2" charset="77"/>
                <a:cs typeface="Poppins" pitchFamily="2" charset="77"/>
              </a:defRPr>
            </a:lvl3pPr>
            <a:lvl4pPr marL="1371566" indent="0" algn="ctr">
              <a:buNone/>
              <a:defRPr sz="1200">
                <a:latin typeface="Poppins" pitchFamily="2" charset="77"/>
                <a:cs typeface="Poppins" pitchFamily="2" charset="77"/>
              </a:defRPr>
            </a:lvl4pPr>
            <a:lvl5pPr marL="1828754" indent="0" algn="ctr">
              <a:buNone/>
              <a:defRPr sz="1200">
                <a:latin typeface="Poppins" pitchFamily="2" charset="77"/>
                <a:cs typeface="Poppins" pitchFamily="2" charset="77"/>
              </a:defRPr>
            </a:lvl5pPr>
          </a:lstStyle>
          <a:p>
            <a:pPr lvl="0"/>
            <a:r>
              <a:rPr lang="en-US"/>
              <a:t>Click to edit Master text styles</a:t>
            </a:r>
          </a:p>
        </p:txBody>
      </p:sp>
      <p:sp>
        <p:nvSpPr>
          <p:cNvPr id="28" name="Text Placeholder 20">
            <a:extLst>
              <a:ext uri="{FF2B5EF4-FFF2-40B4-BE49-F238E27FC236}">
                <a16:creationId xmlns:a16="http://schemas.microsoft.com/office/drawing/2014/main" id="{ADCFA865-4FA9-DAA3-044B-3D06B0E29B0E}"/>
              </a:ext>
            </a:extLst>
          </p:cNvPr>
          <p:cNvSpPr>
            <a:spLocks noGrp="1"/>
          </p:cNvSpPr>
          <p:nvPr>
            <p:ph type="body" sz="quarter" idx="25"/>
          </p:nvPr>
        </p:nvSpPr>
        <p:spPr>
          <a:xfrm>
            <a:off x="5434446" y="5861895"/>
            <a:ext cx="1928812" cy="398463"/>
          </a:xfrm>
          <a:prstGeom prst="rect">
            <a:avLst/>
          </a:prstGeom>
        </p:spPr>
        <p:txBody>
          <a:bodyPr/>
          <a:lstStyle>
            <a:lvl1pPr marL="0" indent="0" algn="ctr">
              <a:buNone/>
              <a:defRPr sz="1200" b="0" i="0">
                <a:solidFill>
                  <a:schemeClr val="accent2"/>
                </a:solidFill>
                <a:latin typeface="Poppins" pitchFamily="2" charset="77"/>
                <a:cs typeface="Poppins" pitchFamily="2" charset="77"/>
              </a:defRPr>
            </a:lvl1pPr>
            <a:lvl2pPr marL="457189" indent="0" algn="ctr">
              <a:buNone/>
              <a:defRPr sz="1600">
                <a:latin typeface="Poppins" pitchFamily="2" charset="77"/>
                <a:cs typeface="Poppins" pitchFamily="2" charset="77"/>
              </a:defRPr>
            </a:lvl2pPr>
            <a:lvl3pPr marL="914377" indent="0" algn="ctr">
              <a:buNone/>
              <a:defRPr sz="1400">
                <a:latin typeface="Poppins" pitchFamily="2" charset="77"/>
                <a:cs typeface="Poppins" pitchFamily="2" charset="77"/>
              </a:defRPr>
            </a:lvl3pPr>
            <a:lvl4pPr marL="1371566" indent="0" algn="ctr">
              <a:buNone/>
              <a:defRPr sz="1200">
                <a:latin typeface="Poppins" pitchFamily="2" charset="77"/>
                <a:cs typeface="Poppins" pitchFamily="2" charset="77"/>
              </a:defRPr>
            </a:lvl4pPr>
            <a:lvl5pPr marL="1828754" indent="0" algn="ctr">
              <a:buNone/>
              <a:defRPr sz="1200">
                <a:latin typeface="Poppins" pitchFamily="2" charset="77"/>
                <a:cs typeface="Poppins" pitchFamily="2" charset="77"/>
              </a:defRPr>
            </a:lvl5pPr>
          </a:lstStyle>
          <a:p>
            <a:pPr lvl="0"/>
            <a:r>
              <a:rPr lang="en-US"/>
              <a:t>Click to edit Master text styles</a:t>
            </a:r>
          </a:p>
        </p:txBody>
      </p:sp>
      <p:sp>
        <p:nvSpPr>
          <p:cNvPr id="29" name="Text Placeholder 20">
            <a:extLst>
              <a:ext uri="{FF2B5EF4-FFF2-40B4-BE49-F238E27FC236}">
                <a16:creationId xmlns:a16="http://schemas.microsoft.com/office/drawing/2014/main" id="{4734C63A-3FD1-2376-1A0A-9D70A403D58F}"/>
              </a:ext>
            </a:extLst>
          </p:cNvPr>
          <p:cNvSpPr>
            <a:spLocks noGrp="1"/>
          </p:cNvSpPr>
          <p:nvPr>
            <p:ph type="body" sz="quarter" idx="26"/>
          </p:nvPr>
        </p:nvSpPr>
        <p:spPr>
          <a:xfrm>
            <a:off x="7614938" y="2344973"/>
            <a:ext cx="1928812" cy="398463"/>
          </a:xfrm>
          <a:prstGeom prst="rect">
            <a:avLst/>
          </a:prstGeom>
          <a:solidFill>
            <a:schemeClr val="bg1"/>
          </a:solidFill>
        </p:spPr>
        <p:txBody>
          <a:bodyPr>
            <a:noAutofit/>
          </a:bodyPr>
          <a:lstStyle>
            <a:lvl1pPr marL="0" indent="0" algn="ctr">
              <a:buNone/>
              <a:defRPr sz="1400" b="1" i="0">
                <a:solidFill>
                  <a:schemeClr val="accent3"/>
                </a:solidFill>
                <a:latin typeface="Poppins SemiBold" pitchFamily="2" charset="77"/>
                <a:cs typeface="Poppins SemiBold" pitchFamily="2" charset="77"/>
              </a:defRPr>
            </a:lvl1pPr>
            <a:lvl2pPr marL="457189" indent="0" algn="ctr">
              <a:buNone/>
              <a:defRPr sz="1600">
                <a:latin typeface="Poppins" pitchFamily="2" charset="77"/>
                <a:cs typeface="Poppins" pitchFamily="2" charset="77"/>
              </a:defRPr>
            </a:lvl2pPr>
            <a:lvl3pPr marL="914377" indent="0" algn="ctr">
              <a:buNone/>
              <a:defRPr sz="1400">
                <a:latin typeface="Poppins" pitchFamily="2" charset="77"/>
                <a:cs typeface="Poppins" pitchFamily="2" charset="77"/>
              </a:defRPr>
            </a:lvl3pPr>
            <a:lvl4pPr marL="1371566" indent="0" algn="ctr">
              <a:buNone/>
              <a:defRPr sz="1200">
                <a:latin typeface="Poppins" pitchFamily="2" charset="77"/>
                <a:cs typeface="Poppins" pitchFamily="2" charset="77"/>
              </a:defRPr>
            </a:lvl4pPr>
            <a:lvl5pPr marL="1828754" indent="0" algn="ctr">
              <a:buNone/>
              <a:defRPr sz="1200">
                <a:latin typeface="Poppins" pitchFamily="2" charset="77"/>
                <a:cs typeface="Poppins" pitchFamily="2" charset="77"/>
              </a:defRPr>
            </a:lvl5pPr>
          </a:lstStyle>
          <a:p>
            <a:pPr lvl="0"/>
            <a:r>
              <a:rPr lang="en-US"/>
              <a:t>Click to edit Master text styles</a:t>
            </a:r>
          </a:p>
        </p:txBody>
      </p:sp>
      <p:sp>
        <p:nvSpPr>
          <p:cNvPr id="30" name="Text Placeholder 20">
            <a:extLst>
              <a:ext uri="{FF2B5EF4-FFF2-40B4-BE49-F238E27FC236}">
                <a16:creationId xmlns:a16="http://schemas.microsoft.com/office/drawing/2014/main" id="{CD97F427-9F15-DD4B-FF2B-F7F480656BF6}"/>
              </a:ext>
            </a:extLst>
          </p:cNvPr>
          <p:cNvSpPr>
            <a:spLocks noGrp="1"/>
          </p:cNvSpPr>
          <p:nvPr>
            <p:ph type="body" sz="quarter" idx="27"/>
          </p:nvPr>
        </p:nvSpPr>
        <p:spPr>
          <a:xfrm>
            <a:off x="7614938" y="2790450"/>
            <a:ext cx="1928812" cy="398463"/>
          </a:xfrm>
          <a:prstGeom prst="rect">
            <a:avLst/>
          </a:prstGeom>
        </p:spPr>
        <p:txBody>
          <a:bodyPr/>
          <a:lstStyle>
            <a:lvl1pPr marL="0" indent="0" algn="ctr">
              <a:buNone/>
              <a:defRPr sz="1200" b="0" i="0">
                <a:solidFill>
                  <a:schemeClr val="accent2"/>
                </a:solidFill>
                <a:latin typeface="Poppins" pitchFamily="2" charset="77"/>
                <a:cs typeface="Poppins" pitchFamily="2" charset="77"/>
              </a:defRPr>
            </a:lvl1pPr>
            <a:lvl2pPr marL="457189" indent="0" algn="ctr">
              <a:buNone/>
              <a:defRPr sz="1600">
                <a:latin typeface="Poppins" pitchFamily="2" charset="77"/>
                <a:cs typeface="Poppins" pitchFamily="2" charset="77"/>
              </a:defRPr>
            </a:lvl2pPr>
            <a:lvl3pPr marL="914377" indent="0" algn="ctr">
              <a:buNone/>
              <a:defRPr sz="1400">
                <a:latin typeface="Poppins" pitchFamily="2" charset="77"/>
                <a:cs typeface="Poppins" pitchFamily="2" charset="77"/>
              </a:defRPr>
            </a:lvl3pPr>
            <a:lvl4pPr marL="1371566" indent="0" algn="ctr">
              <a:buNone/>
              <a:defRPr sz="1200">
                <a:latin typeface="Poppins" pitchFamily="2" charset="77"/>
                <a:cs typeface="Poppins" pitchFamily="2" charset="77"/>
              </a:defRPr>
            </a:lvl4pPr>
            <a:lvl5pPr marL="1828754" indent="0" algn="ctr">
              <a:buNone/>
              <a:defRPr sz="1200">
                <a:latin typeface="Poppins" pitchFamily="2" charset="77"/>
                <a:cs typeface="Poppins" pitchFamily="2" charset="77"/>
              </a:defRPr>
            </a:lvl5pPr>
          </a:lstStyle>
          <a:p>
            <a:pPr lvl="0"/>
            <a:r>
              <a:rPr lang="en-US"/>
              <a:t>Click to edit Master text styles</a:t>
            </a:r>
          </a:p>
        </p:txBody>
      </p:sp>
      <p:sp>
        <p:nvSpPr>
          <p:cNvPr id="31" name="Text Placeholder 20">
            <a:extLst>
              <a:ext uri="{FF2B5EF4-FFF2-40B4-BE49-F238E27FC236}">
                <a16:creationId xmlns:a16="http://schemas.microsoft.com/office/drawing/2014/main" id="{13D47576-D7C4-0B8F-7489-043872C51462}"/>
              </a:ext>
            </a:extLst>
          </p:cNvPr>
          <p:cNvSpPr>
            <a:spLocks noGrp="1"/>
          </p:cNvSpPr>
          <p:nvPr>
            <p:ph type="body" sz="quarter" idx="28"/>
          </p:nvPr>
        </p:nvSpPr>
        <p:spPr>
          <a:xfrm>
            <a:off x="7614938" y="5416418"/>
            <a:ext cx="1928812" cy="398463"/>
          </a:xfrm>
          <a:prstGeom prst="rect">
            <a:avLst/>
          </a:prstGeom>
        </p:spPr>
        <p:txBody>
          <a:bodyPr>
            <a:noAutofit/>
          </a:bodyPr>
          <a:lstStyle>
            <a:lvl1pPr marL="0" indent="0" algn="ctr">
              <a:buNone/>
              <a:defRPr sz="1400" b="1" i="0">
                <a:solidFill>
                  <a:schemeClr val="accent3"/>
                </a:solidFill>
                <a:latin typeface="Poppins SemiBold" pitchFamily="2" charset="77"/>
                <a:cs typeface="Poppins SemiBold" pitchFamily="2" charset="77"/>
              </a:defRPr>
            </a:lvl1pPr>
            <a:lvl2pPr marL="457189" indent="0" algn="ctr">
              <a:buNone/>
              <a:defRPr sz="1600">
                <a:latin typeface="Poppins" pitchFamily="2" charset="77"/>
                <a:cs typeface="Poppins" pitchFamily="2" charset="77"/>
              </a:defRPr>
            </a:lvl2pPr>
            <a:lvl3pPr marL="914377" indent="0" algn="ctr">
              <a:buNone/>
              <a:defRPr sz="1400">
                <a:latin typeface="Poppins" pitchFamily="2" charset="77"/>
                <a:cs typeface="Poppins" pitchFamily="2" charset="77"/>
              </a:defRPr>
            </a:lvl3pPr>
            <a:lvl4pPr marL="1371566" indent="0" algn="ctr">
              <a:buNone/>
              <a:defRPr sz="1200">
                <a:latin typeface="Poppins" pitchFamily="2" charset="77"/>
                <a:cs typeface="Poppins" pitchFamily="2" charset="77"/>
              </a:defRPr>
            </a:lvl4pPr>
            <a:lvl5pPr marL="1828754" indent="0" algn="ctr">
              <a:buNone/>
              <a:defRPr sz="1200">
                <a:latin typeface="Poppins" pitchFamily="2" charset="77"/>
                <a:cs typeface="Poppins" pitchFamily="2" charset="77"/>
              </a:defRPr>
            </a:lvl5pPr>
          </a:lstStyle>
          <a:p>
            <a:pPr lvl="0"/>
            <a:r>
              <a:rPr lang="en-US"/>
              <a:t>Click to edit Master text styles</a:t>
            </a:r>
          </a:p>
        </p:txBody>
      </p:sp>
      <p:sp>
        <p:nvSpPr>
          <p:cNvPr id="32" name="Text Placeholder 20">
            <a:extLst>
              <a:ext uri="{FF2B5EF4-FFF2-40B4-BE49-F238E27FC236}">
                <a16:creationId xmlns:a16="http://schemas.microsoft.com/office/drawing/2014/main" id="{14A7F65D-3DB9-65E4-498B-FC7C9759DD1D}"/>
              </a:ext>
            </a:extLst>
          </p:cNvPr>
          <p:cNvSpPr>
            <a:spLocks noGrp="1"/>
          </p:cNvSpPr>
          <p:nvPr>
            <p:ph type="body" sz="quarter" idx="29"/>
          </p:nvPr>
        </p:nvSpPr>
        <p:spPr>
          <a:xfrm>
            <a:off x="7614938" y="5861895"/>
            <a:ext cx="1928812" cy="398463"/>
          </a:xfrm>
          <a:prstGeom prst="rect">
            <a:avLst/>
          </a:prstGeom>
        </p:spPr>
        <p:txBody>
          <a:bodyPr/>
          <a:lstStyle>
            <a:lvl1pPr marL="0" indent="0" algn="ctr">
              <a:buNone/>
              <a:defRPr sz="1200" b="0" i="0">
                <a:solidFill>
                  <a:schemeClr val="accent2"/>
                </a:solidFill>
                <a:latin typeface="Poppins" pitchFamily="2" charset="77"/>
                <a:cs typeface="Poppins" pitchFamily="2" charset="77"/>
              </a:defRPr>
            </a:lvl1pPr>
            <a:lvl2pPr marL="457189" indent="0" algn="ctr">
              <a:buNone/>
              <a:defRPr sz="1600">
                <a:latin typeface="Poppins" pitchFamily="2" charset="77"/>
                <a:cs typeface="Poppins" pitchFamily="2" charset="77"/>
              </a:defRPr>
            </a:lvl2pPr>
            <a:lvl3pPr marL="914377" indent="0" algn="ctr">
              <a:buNone/>
              <a:defRPr sz="1400">
                <a:latin typeface="Poppins" pitchFamily="2" charset="77"/>
                <a:cs typeface="Poppins" pitchFamily="2" charset="77"/>
              </a:defRPr>
            </a:lvl3pPr>
            <a:lvl4pPr marL="1371566" indent="0" algn="ctr">
              <a:buNone/>
              <a:defRPr sz="1200">
                <a:latin typeface="Poppins" pitchFamily="2" charset="77"/>
                <a:cs typeface="Poppins" pitchFamily="2" charset="77"/>
              </a:defRPr>
            </a:lvl4pPr>
            <a:lvl5pPr marL="1828754" indent="0" algn="ctr">
              <a:buNone/>
              <a:defRPr sz="1200">
                <a:latin typeface="Poppins" pitchFamily="2" charset="77"/>
                <a:cs typeface="Poppins" pitchFamily="2" charset="77"/>
              </a:defRPr>
            </a:lvl5pPr>
          </a:lstStyle>
          <a:p>
            <a:pPr lvl="0"/>
            <a:r>
              <a:rPr lang="en-US"/>
              <a:t>Click to edit Master text styles</a:t>
            </a:r>
          </a:p>
        </p:txBody>
      </p:sp>
      <p:sp>
        <p:nvSpPr>
          <p:cNvPr id="33" name="Text Placeholder 20">
            <a:extLst>
              <a:ext uri="{FF2B5EF4-FFF2-40B4-BE49-F238E27FC236}">
                <a16:creationId xmlns:a16="http://schemas.microsoft.com/office/drawing/2014/main" id="{28EAE6D7-C17F-4340-41DD-0C46FCF5DAB1}"/>
              </a:ext>
            </a:extLst>
          </p:cNvPr>
          <p:cNvSpPr>
            <a:spLocks noGrp="1"/>
          </p:cNvSpPr>
          <p:nvPr>
            <p:ph type="body" sz="quarter" idx="30"/>
          </p:nvPr>
        </p:nvSpPr>
        <p:spPr>
          <a:xfrm>
            <a:off x="9795431" y="2344973"/>
            <a:ext cx="1928812" cy="398463"/>
          </a:xfrm>
          <a:prstGeom prst="rect">
            <a:avLst/>
          </a:prstGeom>
          <a:solidFill>
            <a:schemeClr val="bg1"/>
          </a:solidFill>
        </p:spPr>
        <p:txBody>
          <a:bodyPr>
            <a:noAutofit/>
          </a:bodyPr>
          <a:lstStyle>
            <a:lvl1pPr marL="0" indent="0" algn="ctr">
              <a:buNone/>
              <a:defRPr sz="1400" b="1" i="0">
                <a:solidFill>
                  <a:schemeClr val="accent3"/>
                </a:solidFill>
                <a:latin typeface="Poppins SemiBold" pitchFamily="2" charset="77"/>
                <a:cs typeface="Poppins SemiBold" pitchFamily="2" charset="77"/>
              </a:defRPr>
            </a:lvl1pPr>
            <a:lvl2pPr marL="457189" indent="0" algn="ctr">
              <a:buNone/>
              <a:defRPr sz="1600">
                <a:latin typeface="Poppins" pitchFamily="2" charset="77"/>
                <a:cs typeface="Poppins" pitchFamily="2" charset="77"/>
              </a:defRPr>
            </a:lvl2pPr>
            <a:lvl3pPr marL="914377" indent="0" algn="ctr">
              <a:buNone/>
              <a:defRPr sz="1400">
                <a:latin typeface="Poppins" pitchFamily="2" charset="77"/>
                <a:cs typeface="Poppins" pitchFamily="2" charset="77"/>
              </a:defRPr>
            </a:lvl3pPr>
            <a:lvl4pPr marL="1371566" indent="0" algn="ctr">
              <a:buNone/>
              <a:defRPr sz="1200">
                <a:latin typeface="Poppins" pitchFamily="2" charset="77"/>
                <a:cs typeface="Poppins" pitchFamily="2" charset="77"/>
              </a:defRPr>
            </a:lvl4pPr>
            <a:lvl5pPr marL="1828754" indent="0" algn="ctr">
              <a:buNone/>
              <a:defRPr sz="1200">
                <a:latin typeface="Poppins" pitchFamily="2" charset="77"/>
                <a:cs typeface="Poppins" pitchFamily="2" charset="77"/>
              </a:defRPr>
            </a:lvl5pPr>
          </a:lstStyle>
          <a:p>
            <a:pPr lvl="0"/>
            <a:r>
              <a:rPr lang="en-US"/>
              <a:t>Click to edit Master text styles</a:t>
            </a:r>
          </a:p>
        </p:txBody>
      </p:sp>
      <p:sp>
        <p:nvSpPr>
          <p:cNvPr id="34" name="Text Placeholder 20">
            <a:extLst>
              <a:ext uri="{FF2B5EF4-FFF2-40B4-BE49-F238E27FC236}">
                <a16:creationId xmlns:a16="http://schemas.microsoft.com/office/drawing/2014/main" id="{CA754DB3-97B8-B7D6-A8AE-E7E879C573E3}"/>
              </a:ext>
            </a:extLst>
          </p:cNvPr>
          <p:cNvSpPr>
            <a:spLocks noGrp="1"/>
          </p:cNvSpPr>
          <p:nvPr>
            <p:ph type="body" sz="quarter" idx="31"/>
          </p:nvPr>
        </p:nvSpPr>
        <p:spPr>
          <a:xfrm>
            <a:off x="9795431" y="2790450"/>
            <a:ext cx="1928812" cy="398463"/>
          </a:xfrm>
          <a:prstGeom prst="rect">
            <a:avLst/>
          </a:prstGeom>
        </p:spPr>
        <p:txBody>
          <a:bodyPr/>
          <a:lstStyle>
            <a:lvl1pPr marL="0" indent="0" algn="ctr">
              <a:buNone/>
              <a:defRPr sz="1200" b="0" i="0">
                <a:solidFill>
                  <a:schemeClr val="accent2"/>
                </a:solidFill>
                <a:latin typeface="Poppins" pitchFamily="2" charset="77"/>
                <a:cs typeface="Poppins" pitchFamily="2" charset="77"/>
              </a:defRPr>
            </a:lvl1pPr>
            <a:lvl2pPr marL="457189" indent="0" algn="ctr">
              <a:buNone/>
              <a:defRPr sz="1600">
                <a:latin typeface="Poppins" pitchFamily="2" charset="77"/>
                <a:cs typeface="Poppins" pitchFamily="2" charset="77"/>
              </a:defRPr>
            </a:lvl2pPr>
            <a:lvl3pPr marL="914377" indent="0" algn="ctr">
              <a:buNone/>
              <a:defRPr sz="1400">
                <a:latin typeface="Poppins" pitchFamily="2" charset="77"/>
                <a:cs typeface="Poppins" pitchFamily="2" charset="77"/>
              </a:defRPr>
            </a:lvl3pPr>
            <a:lvl4pPr marL="1371566" indent="0" algn="ctr">
              <a:buNone/>
              <a:defRPr sz="1200">
                <a:latin typeface="Poppins" pitchFamily="2" charset="77"/>
                <a:cs typeface="Poppins" pitchFamily="2" charset="77"/>
              </a:defRPr>
            </a:lvl4pPr>
            <a:lvl5pPr marL="1828754" indent="0" algn="ctr">
              <a:buNone/>
              <a:defRPr sz="1200">
                <a:latin typeface="Poppins" pitchFamily="2" charset="77"/>
                <a:cs typeface="Poppins" pitchFamily="2" charset="77"/>
              </a:defRPr>
            </a:lvl5pPr>
          </a:lstStyle>
          <a:p>
            <a:pPr lvl="0"/>
            <a:r>
              <a:rPr lang="en-US"/>
              <a:t>Click to edit Master text styles</a:t>
            </a:r>
          </a:p>
        </p:txBody>
      </p:sp>
    </p:spTree>
    <p:extLst>
      <p:ext uri="{BB962C8B-B14F-4D97-AF65-F5344CB8AC3E}">
        <p14:creationId xmlns:p14="http://schemas.microsoft.com/office/powerpoint/2010/main" val="355305096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Meet the team - 6">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E66FBA8-B390-441E-7DCC-E1FAB5D3AEDC}"/>
              </a:ext>
            </a:extLst>
          </p:cNvPr>
          <p:cNvSpPr/>
          <p:nvPr userDrawn="1"/>
        </p:nvSpPr>
        <p:spPr>
          <a:xfrm>
            <a:off x="0" y="0"/>
            <a:ext cx="3039035" cy="6722533"/>
          </a:xfrm>
          <a:prstGeom prst="rect">
            <a:avLst/>
          </a:prstGeom>
          <a:gradFill flip="none" rotWithShape="1">
            <a:gsLst>
              <a:gs pos="0">
                <a:srgbClr val="CEF0F7"/>
              </a:gs>
              <a:gs pos="100000">
                <a:schemeClr val="bg1"/>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1" b="1" i="0">
              <a:latin typeface="Poppins SemiBold" pitchFamily="2" charset="77"/>
            </a:endParaRPr>
          </a:p>
        </p:txBody>
      </p:sp>
      <p:sp>
        <p:nvSpPr>
          <p:cNvPr id="11" name="Rectangle 10">
            <a:extLst>
              <a:ext uri="{FF2B5EF4-FFF2-40B4-BE49-F238E27FC236}">
                <a16:creationId xmlns:a16="http://schemas.microsoft.com/office/drawing/2014/main" id="{18B37396-3458-E9F2-E112-28852FDD5A42}"/>
              </a:ext>
            </a:extLst>
          </p:cNvPr>
          <p:cNvSpPr/>
          <p:nvPr userDrawn="1"/>
        </p:nvSpPr>
        <p:spPr>
          <a:xfrm>
            <a:off x="254000" y="6248400"/>
            <a:ext cx="11565467" cy="47413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1" b="1" i="0">
              <a:latin typeface="Poppins SemiBold" pitchFamily="2" charset="77"/>
            </a:endParaRPr>
          </a:p>
        </p:txBody>
      </p:sp>
      <p:sp>
        <p:nvSpPr>
          <p:cNvPr id="2" name="Title 1">
            <a:extLst>
              <a:ext uri="{FF2B5EF4-FFF2-40B4-BE49-F238E27FC236}">
                <a16:creationId xmlns:a16="http://schemas.microsoft.com/office/drawing/2014/main" id="{DA147079-3DB6-2991-7FE2-09AEDC71A64C}"/>
              </a:ext>
            </a:extLst>
          </p:cNvPr>
          <p:cNvSpPr>
            <a:spLocks noGrp="1"/>
          </p:cNvSpPr>
          <p:nvPr>
            <p:ph type="title" hasCustomPrompt="1"/>
          </p:nvPr>
        </p:nvSpPr>
        <p:spPr>
          <a:xfrm>
            <a:off x="0" y="1186753"/>
            <a:ext cx="3039035" cy="1127591"/>
          </a:xfrm>
        </p:spPr>
        <p:txBody>
          <a:bodyPr anchor="t"/>
          <a:lstStyle>
            <a:lvl1pPr algn="ctr">
              <a:defRPr sz="3200" b="1" i="0">
                <a:latin typeface="Poppins SemiBold" pitchFamily="2" charset="77"/>
                <a:cs typeface="Poppins SemiBold" pitchFamily="2" charset="77"/>
              </a:defRPr>
            </a:lvl1pPr>
          </a:lstStyle>
          <a:p>
            <a:r>
              <a:rPr lang="en-US"/>
              <a:t>Meet the</a:t>
            </a:r>
            <a:br>
              <a:rPr lang="en-US"/>
            </a:br>
            <a:r>
              <a:rPr lang="en-US"/>
              <a:t>Mitratech </a:t>
            </a:r>
            <a:br>
              <a:rPr lang="en-US"/>
            </a:br>
            <a:r>
              <a:rPr lang="en-US"/>
              <a:t>Team</a:t>
            </a:r>
          </a:p>
        </p:txBody>
      </p:sp>
      <p:pic>
        <p:nvPicPr>
          <p:cNvPr id="10" name="Picture 9">
            <a:extLst>
              <a:ext uri="{FF2B5EF4-FFF2-40B4-BE49-F238E27FC236}">
                <a16:creationId xmlns:a16="http://schemas.microsoft.com/office/drawing/2014/main" id="{E11069B7-3013-0471-87B7-141EBA9FBE0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650182"/>
            <a:ext cx="3039035" cy="318351"/>
          </a:xfrm>
          <a:prstGeom prst="rect">
            <a:avLst/>
          </a:prstGeom>
        </p:spPr>
      </p:pic>
      <p:sp>
        <p:nvSpPr>
          <p:cNvPr id="5" name="Picture Placeholder 4">
            <a:extLst>
              <a:ext uri="{FF2B5EF4-FFF2-40B4-BE49-F238E27FC236}">
                <a16:creationId xmlns:a16="http://schemas.microsoft.com/office/drawing/2014/main" id="{730F7449-BFE1-6765-F6E8-060450BDB70A}"/>
              </a:ext>
            </a:extLst>
          </p:cNvPr>
          <p:cNvSpPr>
            <a:spLocks noGrp="1"/>
          </p:cNvSpPr>
          <p:nvPr>
            <p:ph type="pic" sz="quarter" idx="10"/>
          </p:nvPr>
        </p:nvSpPr>
        <p:spPr>
          <a:xfrm>
            <a:off x="3404721" y="499505"/>
            <a:ext cx="1627281" cy="1627281"/>
          </a:xfrm>
          <a:prstGeom prst="ellipse">
            <a:avLst/>
          </a:prstGeom>
          <a:solidFill>
            <a:schemeClr val="bg1"/>
          </a:solidFill>
          <a:ln w="76200">
            <a:solidFill>
              <a:schemeClr val="bg1"/>
            </a:solidFill>
          </a:ln>
          <a:effectLst>
            <a:outerShdw blurRad="63500" sx="102000" sy="102000" algn="ctr" rotWithShape="0">
              <a:prstClr val="black">
                <a:alpha val="7119"/>
              </a:prstClr>
            </a:outerShdw>
          </a:effectLst>
        </p:spPr>
        <p:txBody>
          <a:bodyPr anchor="ctr">
            <a:normAutofit/>
          </a:bodyPr>
          <a:lstStyle>
            <a:lvl1pPr marL="0" indent="0" algn="ctr">
              <a:buNone/>
              <a:defRPr sz="1200" b="0" i="0">
                <a:solidFill>
                  <a:schemeClr val="bg1">
                    <a:lumMod val="75000"/>
                  </a:schemeClr>
                </a:solidFill>
                <a:latin typeface="Poppins" pitchFamily="2" charset="77"/>
                <a:cs typeface="Poppins" pitchFamily="2" charset="77"/>
              </a:defRPr>
            </a:lvl1pPr>
          </a:lstStyle>
          <a:p>
            <a:endParaRPr lang="en-US"/>
          </a:p>
        </p:txBody>
      </p:sp>
      <p:sp>
        <p:nvSpPr>
          <p:cNvPr id="7" name="Picture Placeholder 4">
            <a:extLst>
              <a:ext uri="{FF2B5EF4-FFF2-40B4-BE49-F238E27FC236}">
                <a16:creationId xmlns:a16="http://schemas.microsoft.com/office/drawing/2014/main" id="{2F75F4C1-F2DA-1DB2-EC88-E7169FEC3D7D}"/>
              </a:ext>
            </a:extLst>
          </p:cNvPr>
          <p:cNvSpPr>
            <a:spLocks noGrp="1"/>
          </p:cNvSpPr>
          <p:nvPr>
            <p:ph type="pic" sz="quarter" idx="11"/>
          </p:nvPr>
        </p:nvSpPr>
        <p:spPr>
          <a:xfrm>
            <a:off x="5569697" y="499505"/>
            <a:ext cx="1627281" cy="1627281"/>
          </a:xfrm>
          <a:prstGeom prst="ellipse">
            <a:avLst/>
          </a:prstGeom>
          <a:solidFill>
            <a:schemeClr val="bg1"/>
          </a:solidFill>
          <a:ln w="76200">
            <a:solidFill>
              <a:schemeClr val="bg1"/>
            </a:solidFill>
          </a:ln>
          <a:effectLst>
            <a:outerShdw blurRad="63500" sx="102000" sy="102000" algn="ctr" rotWithShape="0">
              <a:prstClr val="black">
                <a:alpha val="7119"/>
              </a:prstClr>
            </a:outerShdw>
          </a:effectLst>
        </p:spPr>
        <p:txBody>
          <a:bodyPr anchor="ctr">
            <a:normAutofit/>
          </a:bodyPr>
          <a:lstStyle>
            <a:lvl1pPr marL="0" indent="0" algn="ctr">
              <a:buNone/>
              <a:defRPr sz="1200" b="0" i="0">
                <a:solidFill>
                  <a:schemeClr val="bg1">
                    <a:lumMod val="75000"/>
                  </a:schemeClr>
                </a:solidFill>
                <a:latin typeface="Poppins" pitchFamily="2" charset="77"/>
                <a:cs typeface="Poppins" pitchFamily="2" charset="77"/>
              </a:defRPr>
            </a:lvl1pPr>
          </a:lstStyle>
          <a:p>
            <a:endParaRPr lang="en-US"/>
          </a:p>
        </p:txBody>
      </p:sp>
      <p:sp>
        <p:nvSpPr>
          <p:cNvPr id="8" name="Picture Placeholder 4">
            <a:extLst>
              <a:ext uri="{FF2B5EF4-FFF2-40B4-BE49-F238E27FC236}">
                <a16:creationId xmlns:a16="http://schemas.microsoft.com/office/drawing/2014/main" id="{D22A9548-3F30-7AB4-167F-6E82D7DA668F}"/>
              </a:ext>
            </a:extLst>
          </p:cNvPr>
          <p:cNvSpPr>
            <a:spLocks noGrp="1"/>
          </p:cNvSpPr>
          <p:nvPr>
            <p:ph type="pic" sz="quarter" idx="12"/>
          </p:nvPr>
        </p:nvSpPr>
        <p:spPr>
          <a:xfrm>
            <a:off x="7734673" y="499505"/>
            <a:ext cx="1627281" cy="1627281"/>
          </a:xfrm>
          <a:prstGeom prst="ellipse">
            <a:avLst/>
          </a:prstGeom>
          <a:solidFill>
            <a:schemeClr val="bg1"/>
          </a:solidFill>
          <a:ln w="76200">
            <a:solidFill>
              <a:schemeClr val="bg1"/>
            </a:solidFill>
          </a:ln>
          <a:effectLst>
            <a:outerShdw blurRad="63500" sx="102000" sy="102000" algn="ctr" rotWithShape="0">
              <a:prstClr val="black">
                <a:alpha val="7119"/>
              </a:prstClr>
            </a:outerShdw>
          </a:effectLst>
        </p:spPr>
        <p:txBody>
          <a:bodyPr anchor="ctr">
            <a:normAutofit/>
          </a:bodyPr>
          <a:lstStyle>
            <a:lvl1pPr marL="0" indent="0" algn="ctr">
              <a:buNone/>
              <a:defRPr sz="1200" b="0" i="0">
                <a:solidFill>
                  <a:schemeClr val="bg1">
                    <a:lumMod val="75000"/>
                  </a:schemeClr>
                </a:solidFill>
                <a:latin typeface="Poppins" pitchFamily="2" charset="77"/>
                <a:cs typeface="Poppins" pitchFamily="2" charset="77"/>
              </a:defRPr>
            </a:lvl1pPr>
          </a:lstStyle>
          <a:p>
            <a:endParaRPr lang="en-US"/>
          </a:p>
        </p:txBody>
      </p:sp>
      <p:sp>
        <p:nvSpPr>
          <p:cNvPr id="9" name="Picture Placeholder 4">
            <a:extLst>
              <a:ext uri="{FF2B5EF4-FFF2-40B4-BE49-F238E27FC236}">
                <a16:creationId xmlns:a16="http://schemas.microsoft.com/office/drawing/2014/main" id="{184CEDCB-2E4B-7624-C147-3AD31F8CBC80}"/>
              </a:ext>
            </a:extLst>
          </p:cNvPr>
          <p:cNvSpPr>
            <a:spLocks noGrp="1"/>
          </p:cNvSpPr>
          <p:nvPr>
            <p:ph type="pic" sz="quarter" idx="13"/>
          </p:nvPr>
        </p:nvSpPr>
        <p:spPr>
          <a:xfrm>
            <a:off x="9899650" y="499505"/>
            <a:ext cx="1627281" cy="1627281"/>
          </a:xfrm>
          <a:prstGeom prst="ellipse">
            <a:avLst/>
          </a:prstGeom>
          <a:solidFill>
            <a:schemeClr val="bg1"/>
          </a:solidFill>
          <a:ln w="76200">
            <a:solidFill>
              <a:schemeClr val="bg1"/>
            </a:solidFill>
          </a:ln>
          <a:effectLst>
            <a:outerShdw blurRad="63500" sx="102000" sy="102000" algn="ctr" rotWithShape="0">
              <a:prstClr val="black">
                <a:alpha val="7119"/>
              </a:prstClr>
            </a:outerShdw>
          </a:effectLst>
        </p:spPr>
        <p:txBody>
          <a:bodyPr anchor="ctr">
            <a:normAutofit/>
          </a:bodyPr>
          <a:lstStyle>
            <a:lvl1pPr marL="0" indent="0" algn="ctr">
              <a:buNone/>
              <a:defRPr sz="1200" b="0" i="0">
                <a:solidFill>
                  <a:schemeClr val="bg1">
                    <a:lumMod val="75000"/>
                  </a:schemeClr>
                </a:solidFill>
                <a:latin typeface="Poppins" pitchFamily="2" charset="77"/>
                <a:cs typeface="Poppins" pitchFamily="2" charset="77"/>
              </a:defRPr>
            </a:lvl1pPr>
          </a:lstStyle>
          <a:p>
            <a:endParaRPr lang="en-US"/>
          </a:p>
        </p:txBody>
      </p:sp>
      <p:sp>
        <p:nvSpPr>
          <p:cNvPr id="14" name="Picture Placeholder 4">
            <a:extLst>
              <a:ext uri="{FF2B5EF4-FFF2-40B4-BE49-F238E27FC236}">
                <a16:creationId xmlns:a16="http://schemas.microsoft.com/office/drawing/2014/main" id="{8541CD07-6C08-CAF5-409D-345246A3D201}"/>
              </a:ext>
            </a:extLst>
          </p:cNvPr>
          <p:cNvSpPr>
            <a:spLocks noGrp="1"/>
          </p:cNvSpPr>
          <p:nvPr>
            <p:ph type="pic" sz="quarter" idx="15"/>
          </p:nvPr>
        </p:nvSpPr>
        <p:spPr>
          <a:xfrm>
            <a:off x="5569697" y="3572489"/>
            <a:ext cx="1627281" cy="1627281"/>
          </a:xfrm>
          <a:prstGeom prst="ellipse">
            <a:avLst/>
          </a:prstGeom>
          <a:solidFill>
            <a:schemeClr val="bg1"/>
          </a:solidFill>
          <a:ln w="76200">
            <a:solidFill>
              <a:schemeClr val="bg1"/>
            </a:solidFill>
          </a:ln>
          <a:effectLst>
            <a:outerShdw blurRad="63500" sx="102000" sy="102000" algn="ctr" rotWithShape="0">
              <a:prstClr val="black">
                <a:alpha val="7119"/>
              </a:prstClr>
            </a:outerShdw>
          </a:effectLst>
        </p:spPr>
        <p:txBody>
          <a:bodyPr anchor="ctr">
            <a:normAutofit/>
          </a:bodyPr>
          <a:lstStyle>
            <a:lvl1pPr marL="0" indent="0" algn="ctr">
              <a:buNone/>
              <a:defRPr sz="1200" b="0" i="0">
                <a:solidFill>
                  <a:schemeClr val="bg1">
                    <a:lumMod val="75000"/>
                  </a:schemeClr>
                </a:solidFill>
                <a:latin typeface="Poppins" pitchFamily="2" charset="77"/>
                <a:cs typeface="Poppins" pitchFamily="2" charset="77"/>
              </a:defRPr>
            </a:lvl1pPr>
          </a:lstStyle>
          <a:p>
            <a:endParaRPr lang="en-US"/>
          </a:p>
        </p:txBody>
      </p:sp>
      <p:sp>
        <p:nvSpPr>
          <p:cNvPr id="15" name="Picture Placeholder 4">
            <a:extLst>
              <a:ext uri="{FF2B5EF4-FFF2-40B4-BE49-F238E27FC236}">
                <a16:creationId xmlns:a16="http://schemas.microsoft.com/office/drawing/2014/main" id="{DE63CD14-6B0A-C764-6FC5-3F0F5214D12D}"/>
              </a:ext>
            </a:extLst>
          </p:cNvPr>
          <p:cNvSpPr>
            <a:spLocks noGrp="1"/>
          </p:cNvSpPr>
          <p:nvPr>
            <p:ph type="pic" sz="quarter" idx="16"/>
          </p:nvPr>
        </p:nvSpPr>
        <p:spPr>
          <a:xfrm>
            <a:off x="7734673" y="3572489"/>
            <a:ext cx="1627281" cy="1627281"/>
          </a:xfrm>
          <a:prstGeom prst="ellipse">
            <a:avLst/>
          </a:prstGeom>
          <a:solidFill>
            <a:schemeClr val="bg1"/>
          </a:solidFill>
          <a:ln w="76200">
            <a:solidFill>
              <a:schemeClr val="bg1"/>
            </a:solidFill>
          </a:ln>
          <a:effectLst>
            <a:outerShdw blurRad="63500" sx="102000" sy="102000" algn="ctr" rotWithShape="0">
              <a:prstClr val="black">
                <a:alpha val="7119"/>
              </a:prstClr>
            </a:outerShdw>
          </a:effectLst>
        </p:spPr>
        <p:txBody>
          <a:bodyPr anchor="ctr">
            <a:normAutofit/>
          </a:bodyPr>
          <a:lstStyle>
            <a:lvl1pPr marL="0" indent="0" algn="ctr">
              <a:buNone/>
              <a:defRPr sz="1200" b="0" i="0">
                <a:solidFill>
                  <a:schemeClr val="bg1">
                    <a:lumMod val="75000"/>
                  </a:schemeClr>
                </a:solidFill>
                <a:latin typeface="Poppins" pitchFamily="2" charset="77"/>
                <a:cs typeface="Poppins" pitchFamily="2" charset="77"/>
              </a:defRPr>
            </a:lvl1pPr>
          </a:lstStyle>
          <a:p>
            <a:endParaRPr lang="en-US"/>
          </a:p>
        </p:txBody>
      </p:sp>
      <p:pic>
        <p:nvPicPr>
          <p:cNvPr id="17" name="Picture 16">
            <a:extLst>
              <a:ext uri="{FF2B5EF4-FFF2-40B4-BE49-F238E27FC236}">
                <a16:creationId xmlns:a16="http://schemas.microsoft.com/office/drawing/2014/main" id="{ED612DFA-EA64-1871-15B6-08F55592A0A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62893" y="768513"/>
            <a:ext cx="1430652" cy="172240"/>
          </a:xfrm>
          <a:prstGeom prst="rect">
            <a:avLst/>
          </a:prstGeom>
        </p:spPr>
      </p:pic>
      <p:sp>
        <p:nvSpPr>
          <p:cNvPr id="21" name="Text Placeholder 20">
            <a:extLst>
              <a:ext uri="{FF2B5EF4-FFF2-40B4-BE49-F238E27FC236}">
                <a16:creationId xmlns:a16="http://schemas.microsoft.com/office/drawing/2014/main" id="{D8126558-83E8-FF37-5200-46635AF8F98E}"/>
              </a:ext>
            </a:extLst>
          </p:cNvPr>
          <p:cNvSpPr>
            <a:spLocks noGrp="1"/>
          </p:cNvSpPr>
          <p:nvPr>
            <p:ph type="body" sz="quarter" idx="18"/>
          </p:nvPr>
        </p:nvSpPr>
        <p:spPr>
          <a:xfrm>
            <a:off x="3253954" y="2344973"/>
            <a:ext cx="1928812" cy="398463"/>
          </a:xfrm>
          <a:prstGeom prst="rect">
            <a:avLst/>
          </a:prstGeom>
          <a:solidFill>
            <a:schemeClr val="bg1"/>
          </a:solidFill>
        </p:spPr>
        <p:txBody>
          <a:bodyPr>
            <a:noAutofit/>
          </a:bodyPr>
          <a:lstStyle>
            <a:lvl1pPr marL="0" indent="0" algn="ctr">
              <a:buNone/>
              <a:defRPr sz="1400" b="1" i="0">
                <a:solidFill>
                  <a:schemeClr val="accent3"/>
                </a:solidFill>
                <a:latin typeface="Poppins SemiBold" pitchFamily="2" charset="77"/>
                <a:cs typeface="Poppins SemiBold" pitchFamily="2" charset="77"/>
              </a:defRPr>
            </a:lvl1pPr>
            <a:lvl2pPr marL="457189" indent="0" algn="ctr">
              <a:buNone/>
              <a:defRPr sz="1600">
                <a:latin typeface="Poppins" pitchFamily="2" charset="77"/>
                <a:cs typeface="Poppins" pitchFamily="2" charset="77"/>
              </a:defRPr>
            </a:lvl2pPr>
            <a:lvl3pPr marL="914377" indent="0" algn="ctr">
              <a:buNone/>
              <a:defRPr sz="1400">
                <a:latin typeface="Poppins" pitchFamily="2" charset="77"/>
                <a:cs typeface="Poppins" pitchFamily="2" charset="77"/>
              </a:defRPr>
            </a:lvl3pPr>
            <a:lvl4pPr marL="1371566" indent="0" algn="ctr">
              <a:buNone/>
              <a:defRPr sz="1200">
                <a:latin typeface="Poppins" pitchFamily="2" charset="77"/>
                <a:cs typeface="Poppins" pitchFamily="2" charset="77"/>
              </a:defRPr>
            </a:lvl4pPr>
            <a:lvl5pPr marL="1828754" indent="0" algn="ctr">
              <a:buNone/>
              <a:defRPr sz="1200">
                <a:latin typeface="Poppins" pitchFamily="2" charset="77"/>
                <a:cs typeface="Poppins" pitchFamily="2" charset="77"/>
              </a:defRPr>
            </a:lvl5pPr>
          </a:lstStyle>
          <a:p>
            <a:pPr lvl="0"/>
            <a:r>
              <a:rPr lang="en-US"/>
              <a:t>Click to edit Master text styles</a:t>
            </a:r>
          </a:p>
        </p:txBody>
      </p:sp>
      <p:sp>
        <p:nvSpPr>
          <p:cNvPr id="22" name="Text Placeholder 20">
            <a:extLst>
              <a:ext uri="{FF2B5EF4-FFF2-40B4-BE49-F238E27FC236}">
                <a16:creationId xmlns:a16="http://schemas.microsoft.com/office/drawing/2014/main" id="{D9CB8963-53A1-B16D-CA9C-AC8674C507EC}"/>
              </a:ext>
            </a:extLst>
          </p:cNvPr>
          <p:cNvSpPr>
            <a:spLocks noGrp="1"/>
          </p:cNvSpPr>
          <p:nvPr>
            <p:ph type="body" sz="quarter" idx="19"/>
          </p:nvPr>
        </p:nvSpPr>
        <p:spPr>
          <a:xfrm>
            <a:off x="3253954" y="2790450"/>
            <a:ext cx="1928812" cy="398463"/>
          </a:xfrm>
          <a:prstGeom prst="rect">
            <a:avLst/>
          </a:prstGeom>
        </p:spPr>
        <p:txBody>
          <a:bodyPr/>
          <a:lstStyle>
            <a:lvl1pPr marL="0" indent="0" algn="ctr">
              <a:buNone/>
              <a:defRPr sz="1200" b="0" i="0">
                <a:solidFill>
                  <a:schemeClr val="accent2"/>
                </a:solidFill>
                <a:latin typeface="Poppins" pitchFamily="2" charset="77"/>
                <a:cs typeface="Poppins" pitchFamily="2" charset="77"/>
              </a:defRPr>
            </a:lvl1pPr>
            <a:lvl2pPr marL="457189" indent="0" algn="ctr">
              <a:buNone/>
              <a:defRPr sz="1600">
                <a:latin typeface="Poppins" pitchFamily="2" charset="77"/>
                <a:cs typeface="Poppins" pitchFamily="2" charset="77"/>
              </a:defRPr>
            </a:lvl2pPr>
            <a:lvl3pPr marL="914377" indent="0" algn="ctr">
              <a:buNone/>
              <a:defRPr sz="1400">
                <a:latin typeface="Poppins" pitchFamily="2" charset="77"/>
                <a:cs typeface="Poppins" pitchFamily="2" charset="77"/>
              </a:defRPr>
            </a:lvl3pPr>
            <a:lvl4pPr marL="1371566" indent="0" algn="ctr">
              <a:buNone/>
              <a:defRPr sz="1200">
                <a:latin typeface="Poppins" pitchFamily="2" charset="77"/>
                <a:cs typeface="Poppins" pitchFamily="2" charset="77"/>
              </a:defRPr>
            </a:lvl4pPr>
            <a:lvl5pPr marL="1828754" indent="0" algn="ctr">
              <a:buNone/>
              <a:defRPr sz="1200">
                <a:latin typeface="Poppins" pitchFamily="2" charset="77"/>
                <a:cs typeface="Poppins" pitchFamily="2" charset="77"/>
              </a:defRPr>
            </a:lvl5pPr>
          </a:lstStyle>
          <a:p>
            <a:pPr lvl="0"/>
            <a:r>
              <a:rPr lang="en-US"/>
              <a:t>Click to edit Master text styles</a:t>
            </a:r>
          </a:p>
        </p:txBody>
      </p:sp>
      <p:sp>
        <p:nvSpPr>
          <p:cNvPr id="25" name="Text Placeholder 20">
            <a:extLst>
              <a:ext uri="{FF2B5EF4-FFF2-40B4-BE49-F238E27FC236}">
                <a16:creationId xmlns:a16="http://schemas.microsoft.com/office/drawing/2014/main" id="{60D5803A-8859-95C9-E0D7-BAFDFD10380D}"/>
              </a:ext>
            </a:extLst>
          </p:cNvPr>
          <p:cNvSpPr>
            <a:spLocks noGrp="1"/>
          </p:cNvSpPr>
          <p:nvPr>
            <p:ph type="body" sz="quarter" idx="22"/>
          </p:nvPr>
        </p:nvSpPr>
        <p:spPr>
          <a:xfrm>
            <a:off x="5434446" y="2344973"/>
            <a:ext cx="1928812" cy="398463"/>
          </a:xfrm>
          <a:prstGeom prst="rect">
            <a:avLst/>
          </a:prstGeom>
          <a:solidFill>
            <a:schemeClr val="bg1"/>
          </a:solidFill>
        </p:spPr>
        <p:txBody>
          <a:bodyPr>
            <a:noAutofit/>
          </a:bodyPr>
          <a:lstStyle>
            <a:lvl1pPr marL="0" indent="0" algn="ctr">
              <a:buNone/>
              <a:defRPr sz="1400" b="1" i="0">
                <a:solidFill>
                  <a:schemeClr val="accent3"/>
                </a:solidFill>
                <a:latin typeface="Poppins SemiBold" pitchFamily="2" charset="77"/>
                <a:cs typeface="Poppins SemiBold" pitchFamily="2" charset="77"/>
              </a:defRPr>
            </a:lvl1pPr>
            <a:lvl2pPr marL="457189" indent="0" algn="ctr">
              <a:buNone/>
              <a:defRPr sz="1600">
                <a:latin typeface="Poppins" pitchFamily="2" charset="77"/>
                <a:cs typeface="Poppins" pitchFamily="2" charset="77"/>
              </a:defRPr>
            </a:lvl2pPr>
            <a:lvl3pPr marL="914377" indent="0" algn="ctr">
              <a:buNone/>
              <a:defRPr sz="1400">
                <a:latin typeface="Poppins" pitchFamily="2" charset="77"/>
                <a:cs typeface="Poppins" pitchFamily="2" charset="77"/>
              </a:defRPr>
            </a:lvl3pPr>
            <a:lvl4pPr marL="1371566" indent="0" algn="ctr">
              <a:buNone/>
              <a:defRPr sz="1200">
                <a:latin typeface="Poppins" pitchFamily="2" charset="77"/>
                <a:cs typeface="Poppins" pitchFamily="2" charset="77"/>
              </a:defRPr>
            </a:lvl4pPr>
            <a:lvl5pPr marL="1828754" indent="0" algn="ctr">
              <a:buNone/>
              <a:defRPr sz="1200">
                <a:latin typeface="Poppins" pitchFamily="2" charset="77"/>
                <a:cs typeface="Poppins" pitchFamily="2" charset="77"/>
              </a:defRPr>
            </a:lvl5pPr>
          </a:lstStyle>
          <a:p>
            <a:pPr lvl="0"/>
            <a:r>
              <a:rPr lang="en-US"/>
              <a:t>Click to edit Master text styles</a:t>
            </a:r>
          </a:p>
        </p:txBody>
      </p:sp>
      <p:sp>
        <p:nvSpPr>
          <p:cNvPr id="26" name="Text Placeholder 20">
            <a:extLst>
              <a:ext uri="{FF2B5EF4-FFF2-40B4-BE49-F238E27FC236}">
                <a16:creationId xmlns:a16="http://schemas.microsoft.com/office/drawing/2014/main" id="{5E47A34A-11EF-98C8-E071-3E576E57C779}"/>
              </a:ext>
            </a:extLst>
          </p:cNvPr>
          <p:cNvSpPr>
            <a:spLocks noGrp="1"/>
          </p:cNvSpPr>
          <p:nvPr>
            <p:ph type="body" sz="quarter" idx="23"/>
          </p:nvPr>
        </p:nvSpPr>
        <p:spPr>
          <a:xfrm>
            <a:off x="5434446" y="2790450"/>
            <a:ext cx="1928812" cy="398463"/>
          </a:xfrm>
          <a:prstGeom prst="rect">
            <a:avLst/>
          </a:prstGeom>
        </p:spPr>
        <p:txBody>
          <a:bodyPr/>
          <a:lstStyle>
            <a:lvl1pPr marL="0" indent="0" algn="ctr">
              <a:buNone/>
              <a:defRPr sz="1200" b="0" i="0">
                <a:solidFill>
                  <a:schemeClr val="accent2"/>
                </a:solidFill>
                <a:latin typeface="Poppins" pitchFamily="2" charset="77"/>
                <a:cs typeface="Poppins" pitchFamily="2" charset="77"/>
              </a:defRPr>
            </a:lvl1pPr>
            <a:lvl2pPr marL="457189" indent="0" algn="ctr">
              <a:buNone/>
              <a:defRPr sz="1600">
                <a:latin typeface="Poppins" pitchFamily="2" charset="77"/>
                <a:cs typeface="Poppins" pitchFamily="2" charset="77"/>
              </a:defRPr>
            </a:lvl2pPr>
            <a:lvl3pPr marL="914377" indent="0" algn="ctr">
              <a:buNone/>
              <a:defRPr sz="1400">
                <a:latin typeface="Poppins" pitchFamily="2" charset="77"/>
                <a:cs typeface="Poppins" pitchFamily="2" charset="77"/>
              </a:defRPr>
            </a:lvl3pPr>
            <a:lvl4pPr marL="1371566" indent="0" algn="ctr">
              <a:buNone/>
              <a:defRPr sz="1200">
                <a:latin typeface="Poppins" pitchFamily="2" charset="77"/>
                <a:cs typeface="Poppins" pitchFamily="2" charset="77"/>
              </a:defRPr>
            </a:lvl4pPr>
            <a:lvl5pPr marL="1828754" indent="0" algn="ctr">
              <a:buNone/>
              <a:defRPr sz="1200">
                <a:latin typeface="Poppins" pitchFamily="2" charset="77"/>
                <a:cs typeface="Poppins" pitchFamily="2" charset="77"/>
              </a:defRPr>
            </a:lvl5pPr>
          </a:lstStyle>
          <a:p>
            <a:pPr lvl="0"/>
            <a:r>
              <a:rPr lang="en-US"/>
              <a:t>Click to edit Master text styles</a:t>
            </a:r>
          </a:p>
        </p:txBody>
      </p:sp>
      <p:sp>
        <p:nvSpPr>
          <p:cNvPr id="27" name="Text Placeholder 20">
            <a:extLst>
              <a:ext uri="{FF2B5EF4-FFF2-40B4-BE49-F238E27FC236}">
                <a16:creationId xmlns:a16="http://schemas.microsoft.com/office/drawing/2014/main" id="{3E09208F-05F2-098A-E345-373C41A79B54}"/>
              </a:ext>
            </a:extLst>
          </p:cNvPr>
          <p:cNvSpPr>
            <a:spLocks noGrp="1"/>
          </p:cNvSpPr>
          <p:nvPr>
            <p:ph type="body" sz="quarter" idx="24"/>
          </p:nvPr>
        </p:nvSpPr>
        <p:spPr>
          <a:xfrm>
            <a:off x="5434446" y="5416418"/>
            <a:ext cx="1928812" cy="398463"/>
          </a:xfrm>
          <a:prstGeom prst="rect">
            <a:avLst/>
          </a:prstGeom>
        </p:spPr>
        <p:txBody>
          <a:bodyPr>
            <a:noAutofit/>
          </a:bodyPr>
          <a:lstStyle>
            <a:lvl1pPr marL="0" indent="0" algn="ctr">
              <a:buNone/>
              <a:defRPr sz="1400" b="1" i="0">
                <a:solidFill>
                  <a:schemeClr val="accent3"/>
                </a:solidFill>
                <a:latin typeface="Poppins SemiBold" pitchFamily="2" charset="77"/>
                <a:cs typeface="Poppins SemiBold" pitchFamily="2" charset="77"/>
              </a:defRPr>
            </a:lvl1pPr>
            <a:lvl2pPr marL="457189" indent="0" algn="ctr">
              <a:buNone/>
              <a:defRPr sz="1600">
                <a:latin typeface="Poppins" pitchFamily="2" charset="77"/>
                <a:cs typeface="Poppins" pitchFamily="2" charset="77"/>
              </a:defRPr>
            </a:lvl2pPr>
            <a:lvl3pPr marL="914377" indent="0" algn="ctr">
              <a:buNone/>
              <a:defRPr sz="1400">
                <a:latin typeface="Poppins" pitchFamily="2" charset="77"/>
                <a:cs typeface="Poppins" pitchFamily="2" charset="77"/>
              </a:defRPr>
            </a:lvl3pPr>
            <a:lvl4pPr marL="1371566" indent="0" algn="ctr">
              <a:buNone/>
              <a:defRPr sz="1200">
                <a:latin typeface="Poppins" pitchFamily="2" charset="77"/>
                <a:cs typeface="Poppins" pitchFamily="2" charset="77"/>
              </a:defRPr>
            </a:lvl4pPr>
            <a:lvl5pPr marL="1828754" indent="0" algn="ctr">
              <a:buNone/>
              <a:defRPr sz="1200">
                <a:latin typeface="Poppins" pitchFamily="2" charset="77"/>
                <a:cs typeface="Poppins" pitchFamily="2" charset="77"/>
              </a:defRPr>
            </a:lvl5pPr>
          </a:lstStyle>
          <a:p>
            <a:pPr lvl="0"/>
            <a:r>
              <a:rPr lang="en-US"/>
              <a:t>Click to edit Master text styles</a:t>
            </a:r>
          </a:p>
        </p:txBody>
      </p:sp>
      <p:sp>
        <p:nvSpPr>
          <p:cNvPr id="28" name="Text Placeholder 20">
            <a:extLst>
              <a:ext uri="{FF2B5EF4-FFF2-40B4-BE49-F238E27FC236}">
                <a16:creationId xmlns:a16="http://schemas.microsoft.com/office/drawing/2014/main" id="{ADCFA865-4FA9-DAA3-044B-3D06B0E29B0E}"/>
              </a:ext>
            </a:extLst>
          </p:cNvPr>
          <p:cNvSpPr>
            <a:spLocks noGrp="1"/>
          </p:cNvSpPr>
          <p:nvPr>
            <p:ph type="body" sz="quarter" idx="25"/>
          </p:nvPr>
        </p:nvSpPr>
        <p:spPr>
          <a:xfrm>
            <a:off x="5434446" y="5861895"/>
            <a:ext cx="1928812" cy="398463"/>
          </a:xfrm>
          <a:prstGeom prst="rect">
            <a:avLst/>
          </a:prstGeom>
        </p:spPr>
        <p:txBody>
          <a:bodyPr/>
          <a:lstStyle>
            <a:lvl1pPr marL="0" indent="0" algn="ctr">
              <a:buNone/>
              <a:defRPr sz="1200" b="0" i="0">
                <a:solidFill>
                  <a:schemeClr val="accent2"/>
                </a:solidFill>
                <a:latin typeface="Poppins" pitchFamily="2" charset="77"/>
                <a:cs typeface="Poppins" pitchFamily="2" charset="77"/>
              </a:defRPr>
            </a:lvl1pPr>
            <a:lvl2pPr marL="457189" indent="0" algn="ctr">
              <a:buNone/>
              <a:defRPr sz="1600">
                <a:latin typeface="Poppins" pitchFamily="2" charset="77"/>
                <a:cs typeface="Poppins" pitchFamily="2" charset="77"/>
              </a:defRPr>
            </a:lvl2pPr>
            <a:lvl3pPr marL="914377" indent="0" algn="ctr">
              <a:buNone/>
              <a:defRPr sz="1400">
                <a:latin typeface="Poppins" pitchFamily="2" charset="77"/>
                <a:cs typeface="Poppins" pitchFamily="2" charset="77"/>
              </a:defRPr>
            </a:lvl3pPr>
            <a:lvl4pPr marL="1371566" indent="0" algn="ctr">
              <a:buNone/>
              <a:defRPr sz="1200">
                <a:latin typeface="Poppins" pitchFamily="2" charset="77"/>
                <a:cs typeface="Poppins" pitchFamily="2" charset="77"/>
              </a:defRPr>
            </a:lvl4pPr>
            <a:lvl5pPr marL="1828754" indent="0" algn="ctr">
              <a:buNone/>
              <a:defRPr sz="1200">
                <a:latin typeface="Poppins" pitchFamily="2" charset="77"/>
                <a:cs typeface="Poppins" pitchFamily="2" charset="77"/>
              </a:defRPr>
            </a:lvl5pPr>
          </a:lstStyle>
          <a:p>
            <a:pPr lvl="0"/>
            <a:r>
              <a:rPr lang="en-US"/>
              <a:t>Click to edit Master text styles</a:t>
            </a:r>
          </a:p>
        </p:txBody>
      </p:sp>
      <p:sp>
        <p:nvSpPr>
          <p:cNvPr id="29" name="Text Placeholder 20">
            <a:extLst>
              <a:ext uri="{FF2B5EF4-FFF2-40B4-BE49-F238E27FC236}">
                <a16:creationId xmlns:a16="http://schemas.microsoft.com/office/drawing/2014/main" id="{4734C63A-3FD1-2376-1A0A-9D70A403D58F}"/>
              </a:ext>
            </a:extLst>
          </p:cNvPr>
          <p:cNvSpPr>
            <a:spLocks noGrp="1"/>
          </p:cNvSpPr>
          <p:nvPr>
            <p:ph type="body" sz="quarter" idx="26"/>
          </p:nvPr>
        </p:nvSpPr>
        <p:spPr>
          <a:xfrm>
            <a:off x="7614938" y="2344973"/>
            <a:ext cx="1928812" cy="398463"/>
          </a:xfrm>
          <a:prstGeom prst="rect">
            <a:avLst/>
          </a:prstGeom>
          <a:solidFill>
            <a:schemeClr val="bg1"/>
          </a:solidFill>
        </p:spPr>
        <p:txBody>
          <a:bodyPr>
            <a:noAutofit/>
          </a:bodyPr>
          <a:lstStyle>
            <a:lvl1pPr marL="0" indent="0" algn="ctr">
              <a:buNone/>
              <a:defRPr sz="1400" b="1" i="0">
                <a:solidFill>
                  <a:schemeClr val="accent3"/>
                </a:solidFill>
                <a:latin typeface="Poppins SemiBold" pitchFamily="2" charset="77"/>
                <a:cs typeface="Poppins SemiBold" pitchFamily="2" charset="77"/>
              </a:defRPr>
            </a:lvl1pPr>
            <a:lvl2pPr marL="457189" indent="0" algn="ctr">
              <a:buNone/>
              <a:defRPr sz="1600">
                <a:latin typeface="Poppins" pitchFamily="2" charset="77"/>
                <a:cs typeface="Poppins" pitchFamily="2" charset="77"/>
              </a:defRPr>
            </a:lvl2pPr>
            <a:lvl3pPr marL="914377" indent="0" algn="ctr">
              <a:buNone/>
              <a:defRPr sz="1400">
                <a:latin typeface="Poppins" pitchFamily="2" charset="77"/>
                <a:cs typeface="Poppins" pitchFamily="2" charset="77"/>
              </a:defRPr>
            </a:lvl3pPr>
            <a:lvl4pPr marL="1371566" indent="0" algn="ctr">
              <a:buNone/>
              <a:defRPr sz="1200">
                <a:latin typeface="Poppins" pitchFamily="2" charset="77"/>
                <a:cs typeface="Poppins" pitchFamily="2" charset="77"/>
              </a:defRPr>
            </a:lvl4pPr>
            <a:lvl5pPr marL="1828754" indent="0" algn="ctr">
              <a:buNone/>
              <a:defRPr sz="1200">
                <a:latin typeface="Poppins" pitchFamily="2" charset="77"/>
                <a:cs typeface="Poppins" pitchFamily="2" charset="77"/>
              </a:defRPr>
            </a:lvl5pPr>
          </a:lstStyle>
          <a:p>
            <a:pPr lvl="0"/>
            <a:r>
              <a:rPr lang="en-US"/>
              <a:t>Click to edit Master text styles</a:t>
            </a:r>
          </a:p>
        </p:txBody>
      </p:sp>
      <p:sp>
        <p:nvSpPr>
          <p:cNvPr id="30" name="Text Placeholder 20">
            <a:extLst>
              <a:ext uri="{FF2B5EF4-FFF2-40B4-BE49-F238E27FC236}">
                <a16:creationId xmlns:a16="http://schemas.microsoft.com/office/drawing/2014/main" id="{CD97F427-9F15-DD4B-FF2B-F7F480656BF6}"/>
              </a:ext>
            </a:extLst>
          </p:cNvPr>
          <p:cNvSpPr>
            <a:spLocks noGrp="1"/>
          </p:cNvSpPr>
          <p:nvPr>
            <p:ph type="body" sz="quarter" idx="27"/>
          </p:nvPr>
        </p:nvSpPr>
        <p:spPr>
          <a:xfrm>
            <a:off x="7614938" y="2790450"/>
            <a:ext cx="1928812" cy="398463"/>
          </a:xfrm>
          <a:prstGeom prst="rect">
            <a:avLst/>
          </a:prstGeom>
        </p:spPr>
        <p:txBody>
          <a:bodyPr/>
          <a:lstStyle>
            <a:lvl1pPr marL="0" indent="0" algn="ctr">
              <a:buNone/>
              <a:defRPr sz="1200" b="0" i="0">
                <a:solidFill>
                  <a:schemeClr val="accent2"/>
                </a:solidFill>
                <a:latin typeface="Poppins" pitchFamily="2" charset="77"/>
                <a:cs typeface="Poppins" pitchFamily="2" charset="77"/>
              </a:defRPr>
            </a:lvl1pPr>
            <a:lvl2pPr marL="457189" indent="0" algn="ctr">
              <a:buNone/>
              <a:defRPr sz="1600">
                <a:latin typeface="Poppins" pitchFamily="2" charset="77"/>
                <a:cs typeface="Poppins" pitchFamily="2" charset="77"/>
              </a:defRPr>
            </a:lvl2pPr>
            <a:lvl3pPr marL="914377" indent="0" algn="ctr">
              <a:buNone/>
              <a:defRPr sz="1400">
                <a:latin typeface="Poppins" pitchFamily="2" charset="77"/>
                <a:cs typeface="Poppins" pitchFamily="2" charset="77"/>
              </a:defRPr>
            </a:lvl3pPr>
            <a:lvl4pPr marL="1371566" indent="0" algn="ctr">
              <a:buNone/>
              <a:defRPr sz="1200">
                <a:latin typeface="Poppins" pitchFamily="2" charset="77"/>
                <a:cs typeface="Poppins" pitchFamily="2" charset="77"/>
              </a:defRPr>
            </a:lvl4pPr>
            <a:lvl5pPr marL="1828754" indent="0" algn="ctr">
              <a:buNone/>
              <a:defRPr sz="1200">
                <a:latin typeface="Poppins" pitchFamily="2" charset="77"/>
                <a:cs typeface="Poppins" pitchFamily="2" charset="77"/>
              </a:defRPr>
            </a:lvl5pPr>
          </a:lstStyle>
          <a:p>
            <a:pPr lvl="0"/>
            <a:r>
              <a:rPr lang="en-US"/>
              <a:t>Click to edit Master text styles</a:t>
            </a:r>
          </a:p>
        </p:txBody>
      </p:sp>
      <p:sp>
        <p:nvSpPr>
          <p:cNvPr id="31" name="Text Placeholder 20">
            <a:extLst>
              <a:ext uri="{FF2B5EF4-FFF2-40B4-BE49-F238E27FC236}">
                <a16:creationId xmlns:a16="http://schemas.microsoft.com/office/drawing/2014/main" id="{13D47576-D7C4-0B8F-7489-043872C51462}"/>
              </a:ext>
            </a:extLst>
          </p:cNvPr>
          <p:cNvSpPr>
            <a:spLocks noGrp="1"/>
          </p:cNvSpPr>
          <p:nvPr>
            <p:ph type="body" sz="quarter" idx="28"/>
          </p:nvPr>
        </p:nvSpPr>
        <p:spPr>
          <a:xfrm>
            <a:off x="7614938" y="5416418"/>
            <a:ext cx="1928812" cy="398463"/>
          </a:xfrm>
          <a:prstGeom prst="rect">
            <a:avLst/>
          </a:prstGeom>
        </p:spPr>
        <p:txBody>
          <a:bodyPr>
            <a:noAutofit/>
          </a:bodyPr>
          <a:lstStyle>
            <a:lvl1pPr marL="0" indent="0" algn="ctr">
              <a:buNone/>
              <a:defRPr sz="1400" b="1" i="0">
                <a:solidFill>
                  <a:schemeClr val="accent3"/>
                </a:solidFill>
                <a:latin typeface="Poppins SemiBold" pitchFamily="2" charset="77"/>
                <a:cs typeface="Poppins SemiBold" pitchFamily="2" charset="77"/>
              </a:defRPr>
            </a:lvl1pPr>
            <a:lvl2pPr marL="457189" indent="0" algn="ctr">
              <a:buNone/>
              <a:defRPr sz="1600">
                <a:latin typeface="Poppins" pitchFamily="2" charset="77"/>
                <a:cs typeface="Poppins" pitchFamily="2" charset="77"/>
              </a:defRPr>
            </a:lvl2pPr>
            <a:lvl3pPr marL="914377" indent="0" algn="ctr">
              <a:buNone/>
              <a:defRPr sz="1400">
                <a:latin typeface="Poppins" pitchFamily="2" charset="77"/>
                <a:cs typeface="Poppins" pitchFamily="2" charset="77"/>
              </a:defRPr>
            </a:lvl3pPr>
            <a:lvl4pPr marL="1371566" indent="0" algn="ctr">
              <a:buNone/>
              <a:defRPr sz="1200">
                <a:latin typeface="Poppins" pitchFamily="2" charset="77"/>
                <a:cs typeface="Poppins" pitchFamily="2" charset="77"/>
              </a:defRPr>
            </a:lvl4pPr>
            <a:lvl5pPr marL="1828754" indent="0" algn="ctr">
              <a:buNone/>
              <a:defRPr sz="1200">
                <a:latin typeface="Poppins" pitchFamily="2" charset="77"/>
                <a:cs typeface="Poppins" pitchFamily="2" charset="77"/>
              </a:defRPr>
            </a:lvl5pPr>
          </a:lstStyle>
          <a:p>
            <a:pPr lvl="0"/>
            <a:r>
              <a:rPr lang="en-US"/>
              <a:t>Click to edit Master text styles</a:t>
            </a:r>
          </a:p>
        </p:txBody>
      </p:sp>
      <p:sp>
        <p:nvSpPr>
          <p:cNvPr id="32" name="Text Placeholder 20">
            <a:extLst>
              <a:ext uri="{FF2B5EF4-FFF2-40B4-BE49-F238E27FC236}">
                <a16:creationId xmlns:a16="http://schemas.microsoft.com/office/drawing/2014/main" id="{14A7F65D-3DB9-65E4-498B-FC7C9759DD1D}"/>
              </a:ext>
            </a:extLst>
          </p:cNvPr>
          <p:cNvSpPr>
            <a:spLocks noGrp="1"/>
          </p:cNvSpPr>
          <p:nvPr>
            <p:ph type="body" sz="quarter" idx="29"/>
          </p:nvPr>
        </p:nvSpPr>
        <p:spPr>
          <a:xfrm>
            <a:off x="7614938" y="5861895"/>
            <a:ext cx="1928812" cy="398463"/>
          </a:xfrm>
          <a:prstGeom prst="rect">
            <a:avLst/>
          </a:prstGeom>
        </p:spPr>
        <p:txBody>
          <a:bodyPr/>
          <a:lstStyle>
            <a:lvl1pPr marL="0" indent="0" algn="ctr">
              <a:buNone/>
              <a:defRPr sz="1200" b="0" i="0">
                <a:solidFill>
                  <a:schemeClr val="accent2"/>
                </a:solidFill>
                <a:latin typeface="Poppins" pitchFamily="2" charset="77"/>
                <a:cs typeface="Poppins" pitchFamily="2" charset="77"/>
              </a:defRPr>
            </a:lvl1pPr>
            <a:lvl2pPr marL="457189" indent="0" algn="ctr">
              <a:buNone/>
              <a:defRPr sz="1600">
                <a:latin typeface="Poppins" pitchFamily="2" charset="77"/>
                <a:cs typeface="Poppins" pitchFamily="2" charset="77"/>
              </a:defRPr>
            </a:lvl2pPr>
            <a:lvl3pPr marL="914377" indent="0" algn="ctr">
              <a:buNone/>
              <a:defRPr sz="1400">
                <a:latin typeface="Poppins" pitchFamily="2" charset="77"/>
                <a:cs typeface="Poppins" pitchFamily="2" charset="77"/>
              </a:defRPr>
            </a:lvl3pPr>
            <a:lvl4pPr marL="1371566" indent="0" algn="ctr">
              <a:buNone/>
              <a:defRPr sz="1200">
                <a:latin typeface="Poppins" pitchFamily="2" charset="77"/>
                <a:cs typeface="Poppins" pitchFamily="2" charset="77"/>
              </a:defRPr>
            </a:lvl4pPr>
            <a:lvl5pPr marL="1828754" indent="0" algn="ctr">
              <a:buNone/>
              <a:defRPr sz="1200">
                <a:latin typeface="Poppins" pitchFamily="2" charset="77"/>
                <a:cs typeface="Poppins" pitchFamily="2" charset="77"/>
              </a:defRPr>
            </a:lvl5pPr>
          </a:lstStyle>
          <a:p>
            <a:pPr lvl="0"/>
            <a:r>
              <a:rPr lang="en-US"/>
              <a:t>Click to edit Master text styles</a:t>
            </a:r>
          </a:p>
        </p:txBody>
      </p:sp>
      <p:sp>
        <p:nvSpPr>
          <p:cNvPr id="33" name="Text Placeholder 20">
            <a:extLst>
              <a:ext uri="{FF2B5EF4-FFF2-40B4-BE49-F238E27FC236}">
                <a16:creationId xmlns:a16="http://schemas.microsoft.com/office/drawing/2014/main" id="{28EAE6D7-C17F-4340-41DD-0C46FCF5DAB1}"/>
              </a:ext>
            </a:extLst>
          </p:cNvPr>
          <p:cNvSpPr>
            <a:spLocks noGrp="1"/>
          </p:cNvSpPr>
          <p:nvPr>
            <p:ph type="body" sz="quarter" idx="30"/>
          </p:nvPr>
        </p:nvSpPr>
        <p:spPr>
          <a:xfrm>
            <a:off x="9795431" y="2344973"/>
            <a:ext cx="1928812" cy="398463"/>
          </a:xfrm>
          <a:prstGeom prst="rect">
            <a:avLst/>
          </a:prstGeom>
          <a:solidFill>
            <a:schemeClr val="bg1"/>
          </a:solidFill>
        </p:spPr>
        <p:txBody>
          <a:bodyPr>
            <a:noAutofit/>
          </a:bodyPr>
          <a:lstStyle>
            <a:lvl1pPr marL="0" indent="0" algn="ctr">
              <a:buNone/>
              <a:defRPr sz="1400" b="1" i="0">
                <a:solidFill>
                  <a:schemeClr val="accent3"/>
                </a:solidFill>
                <a:latin typeface="Poppins SemiBold" pitchFamily="2" charset="77"/>
                <a:cs typeface="Poppins SemiBold" pitchFamily="2" charset="77"/>
              </a:defRPr>
            </a:lvl1pPr>
            <a:lvl2pPr marL="457189" indent="0" algn="ctr">
              <a:buNone/>
              <a:defRPr sz="1600">
                <a:latin typeface="Poppins" pitchFamily="2" charset="77"/>
                <a:cs typeface="Poppins" pitchFamily="2" charset="77"/>
              </a:defRPr>
            </a:lvl2pPr>
            <a:lvl3pPr marL="914377" indent="0" algn="ctr">
              <a:buNone/>
              <a:defRPr sz="1400">
                <a:latin typeface="Poppins" pitchFamily="2" charset="77"/>
                <a:cs typeface="Poppins" pitchFamily="2" charset="77"/>
              </a:defRPr>
            </a:lvl3pPr>
            <a:lvl4pPr marL="1371566" indent="0" algn="ctr">
              <a:buNone/>
              <a:defRPr sz="1200">
                <a:latin typeface="Poppins" pitchFamily="2" charset="77"/>
                <a:cs typeface="Poppins" pitchFamily="2" charset="77"/>
              </a:defRPr>
            </a:lvl4pPr>
            <a:lvl5pPr marL="1828754" indent="0" algn="ctr">
              <a:buNone/>
              <a:defRPr sz="1200">
                <a:latin typeface="Poppins" pitchFamily="2" charset="77"/>
                <a:cs typeface="Poppins" pitchFamily="2" charset="77"/>
              </a:defRPr>
            </a:lvl5pPr>
          </a:lstStyle>
          <a:p>
            <a:pPr lvl="0"/>
            <a:r>
              <a:rPr lang="en-US"/>
              <a:t>Click to edit Master text styles</a:t>
            </a:r>
          </a:p>
        </p:txBody>
      </p:sp>
      <p:sp>
        <p:nvSpPr>
          <p:cNvPr id="34" name="Text Placeholder 20">
            <a:extLst>
              <a:ext uri="{FF2B5EF4-FFF2-40B4-BE49-F238E27FC236}">
                <a16:creationId xmlns:a16="http://schemas.microsoft.com/office/drawing/2014/main" id="{CA754DB3-97B8-B7D6-A8AE-E7E879C573E3}"/>
              </a:ext>
            </a:extLst>
          </p:cNvPr>
          <p:cNvSpPr>
            <a:spLocks noGrp="1"/>
          </p:cNvSpPr>
          <p:nvPr>
            <p:ph type="body" sz="quarter" idx="31"/>
          </p:nvPr>
        </p:nvSpPr>
        <p:spPr>
          <a:xfrm>
            <a:off x="9795431" y="2790450"/>
            <a:ext cx="1928812" cy="398463"/>
          </a:xfrm>
          <a:prstGeom prst="rect">
            <a:avLst/>
          </a:prstGeom>
        </p:spPr>
        <p:txBody>
          <a:bodyPr/>
          <a:lstStyle>
            <a:lvl1pPr marL="0" indent="0" algn="ctr">
              <a:buNone/>
              <a:defRPr sz="1200" b="0" i="0">
                <a:solidFill>
                  <a:schemeClr val="accent2"/>
                </a:solidFill>
                <a:latin typeface="Poppins" pitchFamily="2" charset="77"/>
                <a:cs typeface="Poppins" pitchFamily="2" charset="77"/>
              </a:defRPr>
            </a:lvl1pPr>
            <a:lvl2pPr marL="457189" indent="0" algn="ctr">
              <a:buNone/>
              <a:defRPr sz="1600">
                <a:latin typeface="Poppins" pitchFamily="2" charset="77"/>
                <a:cs typeface="Poppins" pitchFamily="2" charset="77"/>
              </a:defRPr>
            </a:lvl2pPr>
            <a:lvl3pPr marL="914377" indent="0" algn="ctr">
              <a:buNone/>
              <a:defRPr sz="1400">
                <a:latin typeface="Poppins" pitchFamily="2" charset="77"/>
                <a:cs typeface="Poppins" pitchFamily="2" charset="77"/>
              </a:defRPr>
            </a:lvl3pPr>
            <a:lvl4pPr marL="1371566" indent="0" algn="ctr">
              <a:buNone/>
              <a:defRPr sz="1200">
                <a:latin typeface="Poppins" pitchFamily="2" charset="77"/>
                <a:cs typeface="Poppins" pitchFamily="2" charset="77"/>
              </a:defRPr>
            </a:lvl4pPr>
            <a:lvl5pPr marL="1828754" indent="0" algn="ctr">
              <a:buNone/>
              <a:defRPr sz="1200">
                <a:latin typeface="Poppins" pitchFamily="2" charset="77"/>
                <a:cs typeface="Poppins" pitchFamily="2" charset="77"/>
              </a:defRPr>
            </a:lvl5pPr>
          </a:lstStyle>
          <a:p>
            <a:pPr lvl="0"/>
            <a:r>
              <a:rPr lang="en-US"/>
              <a:t>Click to edit Master text styles</a:t>
            </a:r>
          </a:p>
        </p:txBody>
      </p:sp>
    </p:spTree>
    <p:extLst>
      <p:ext uri="{BB962C8B-B14F-4D97-AF65-F5344CB8AC3E}">
        <p14:creationId xmlns:p14="http://schemas.microsoft.com/office/powerpoint/2010/main" val="74649748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Meet the team - 5">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E66FBA8-B390-441E-7DCC-E1FAB5D3AEDC}"/>
              </a:ext>
            </a:extLst>
          </p:cNvPr>
          <p:cNvSpPr/>
          <p:nvPr userDrawn="1"/>
        </p:nvSpPr>
        <p:spPr>
          <a:xfrm>
            <a:off x="0" y="0"/>
            <a:ext cx="3039035" cy="6722533"/>
          </a:xfrm>
          <a:prstGeom prst="rect">
            <a:avLst/>
          </a:prstGeom>
          <a:gradFill flip="none" rotWithShape="1">
            <a:gsLst>
              <a:gs pos="0">
                <a:srgbClr val="CEF0F7"/>
              </a:gs>
              <a:gs pos="100000">
                <a:schemeClr val="bg1"/>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1" b="1" i="0">
              <a:latin typeface="Poppins SemiBold" pitchFamily="2" charset="77"/>
            </a:endParaRPr>
          </a:p>
        </p:txBody>
      </p:sp>
      <p:sp>
        <p:nvSpPr>
          <p:cNvPr id="11" name="Rectangle 10">
            <a:extLst>
              <a:ext uri="{FF2B5EF4-FFF2-40B4-BE49-F238E27FC236}">
                <a16:creationId xmlns:a16="http://schemas.microsoft.com/office/drawing/2014/main" id="{18B37396-3458-E9F2-E112-28852FDD5A42}"/>
              </a:ext>
            </a:extLst>
          </p:cNvPr>
          <p:cNvSpPr/>
          <p:nvPr userDrawn="1"/>
        </p:nvSpPr>
        <p:spPr>
          <a:xfrm>
            <a:off x="254000" y="6248400"/>
            <a:ext cx="11565467" cy="47413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1" b="1" i="0">
              <a:latin typeface="Poppins SemiBold" pitchFamily="2" charset="77"/>
            </a:endParaRPr>
          </a:p>
        </p:txBody>
      </p:sp>
      <p:sp>
        <p:nvSpPr>
          <p:cNvPr id="2" name="Title 1">
            <a:extLst>
              <a:ext uri="{FF2B5EF4-FFF2-40B4-BE49-F238E27FC236}">
                <a16:creationId xmlns:a16="http://schemas.microsoft.com/office/drawing/2014/main" id="{DA147079-3DB6-2991-7FE2-09AEDC71A64C}"/>
              </a:ext>
            </a:extLst>
          </p:cNvPr>
          <p:cNvSpPr>
            <a:spLocks noGrp="1"/>
          </p:cNvSpPr>
          <p:nvPr>
            <p:ph type="title" hasCustomPrompt="1"/>
          </p:nvPr>
        </p:nvSpPr>
        <p:spPr>
          <a:xfrm>
            <a:off x="0" y="1186753"/>
            <a:ext cx="3039035" cy="1127591"/>
          </a:xfrm>
        </p:spPr>
        <p:txBody>
          <a:bodyPr anchor="t"/>
          <a:lstStyle>
            <a:lvl1pPr algn="ctr">
              <a:defRPr sz="3200" b="1" i="0">
                <a:latin typeface="Poppins SemiBold" pitchFamily="2" charset="77"/>
                <a:cs typeface="Poppins SemiBold" pitchFamily="2" charset="77"/>
              </a:defRPr>
            </a:lvl1pPr>
          </a:lstStyle>
          <a:p>
            <a:r>
              <a:rPr lang="en-US"/>
              <a:t>Meet the</a:t>
            </a:r>
            <a:br>
              <a:rPr lang="en-US"/>
            </a:br>
            <a:r>
              <a:rPr lang="en-US"/>
              <a:t>Mitratech </a:t>
            </a:r>
            <a:br>
              <a:rPr lang="en-US"/>
            </a:br>
            <a:r>
              <a:rPr lang="en-US"/>
              <a:t>Team</a:t>
            </a:r>
          </a:p>
        </p:txBody>
      </p:sp>
      <p:pic>
        <p:nvPicPr>
          <p:cNvPr id="10" name="Picture 9">
            <a:extLst>
              <a:ext uri="{FF2B5EF4-FFF2-40B4-BE49-F238E27FC236}">
                <a16:creationId xmlns:a16="http://schemas.microsoft.com/office/drawing/2014/main" id="{E11069B7-3013-0471-87B7-141EBA9FBE0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650182"/>
            <a:ext cx="3039035" cy="318351"/>
          </a:xfrm>
          <a:prstGeom prst="rect">
            <a:avLst/>
          </a:prstGeom>
        </p:spPr>
      </p:pic>
      <p:sp>
        <p:nvSpPr>
          <p:cNvPr id="5" name="Picture Placeholder 4">
            <a:extLst>
              <a:ext uri="{FF2B5EF4-FFF2-40B4-BE49-F238E27FC236}">
                <a16:creationId xmlns:a16="http://schemas.microsoft.com/office/drawing/2014/main" id="{730F7449-BFE1-6765-F6E8-060450BDB70A}"/>
              </a:ext>
            </a:extLst>
          </p:cNvPr>
          <p:cNvSpPr>
            <a:spLocks noGrp="1"/>
          </p:cNvSpPr>
          <p:nvPr>
            <p:ph type="pic" sz="quarter" idx="10"/>
          </p:nvPr>
        </p:nvSpPr>
        <p:spPr>
          <a:xfrm>
            <a:off x="4623921" y="492181"/>
            <a:ext cx="1627281" cy="1627281"/>
          </a:xfrm>
          <a:prstGeom prst="ellipse">
            <a:avLst/>
          </a:prstGeom>
          <a:solidFill>
            <a:schemeClr val="bg1"/>
          </a:solidFill>
          <a:ln w="76200">
            <a:solidFill>
              <a:schemeClr val="bg1"/>
            </a:solidFill>
          </a:ln>
          <a:effectLst>
            <a:outerShdw blurRad="63500" sx="102000" sy="102000" algn="ctr" rotWithShape="0">
              <a:prstClr val="black">
                <a:alpha val="7119"/>
              </a:prstClr>
            </a:outerShdw>
          </a:effectLst>
        </p:spPr>
        <p:txBody>
          <a:bodyPr anchor="ctr">
            <a:normAutofit/>
          </a:bodyPr>
          <a:lstStyle>
            <a:lvl1pPr marL="0" indent="0" algn="ctr">
              <a:buNone/>
              <a:defRPr sz="1200" b="0" i="0">
                <a:solidFill>
                  <a:schemeClr val="bg1">
                    <a:lumMod val="75000"/>
                  </a:schemeClr>
                </a:solidFill>
                <a:latin typeface="Poppins" pitchFamily="2" charset="77"/>
                <a:cs typeface="Poppins" pitchFamily="2" charset="77"/>
              </a:defRPr>
            </a:lvl1pPr>
          </a:lstStyle>
          <a:p>
            <a:endParaRPr lang="en-US"/>
          </a:p>
        </p:txBody>
      </p:sp>
      <p:sp>
        <p:nvSpPr>
          <p:cNvPr id="7" name="Picture Placeholder 4">
            <a:extLst>
              <a:ext uri="{FF2B5EF4-FFF2-40B4-BE49-F238E27FC236}">
                <a16:creationId xmlns:a16="http://schemas.microsoft.com/office/drawing/2014/main" id="{2F75F4C1-F2DA-1DB2-EC88-E7169FEC3D7D}"/>
              </a:ext>
            </a:extLst>
          </p:cNvPr>
          <p:cNvSpPr>
            <a:spLocks noGrp="1"/>
          </p:cNvSpPr>
          <p:nvPr>
            <p:ph type="pic" sz="quarter" idx="11"/>
          </p:nvPr>
        </p:nvSpPr>
        <p:spPr>
          <a:xfrm>
            <a:off x="6788897" y="492181"/>
            <a:ext cx="1627281" cy="1627281"/>
          </a:xfrm>
          <a:prstGeom prst="ellipse">
            <a:avLst/>
          </a:prstGeom>
          <a:solidFill>
            <a:schemeClr val="bg1"/>
          </a:solidFill>
          <a:ln w="76200">
            <a:solidFill>
              <a:schemeClr val="bg1"/>
            </a:solidFill>
          </a:ln>
          <a:effectLst>
            <a:outerShdw blurRad="63500" sx="102000" sy="102000" algn="ctr" rotWithShape="0">
              <a:prstClr val="black">
                <a:alpha val="7119"/>
              </a:prstClr>
            </a:outerShdw>
          </a:effectLst>
        </p:spPr>
        <p:txBody>
          <a:bodyPr anchor="ctr">
            <a:normAutofit/>
          </a:bodyPr>
          <a:lstStyle>
            <a:lvl1pPr marL="0" indent="0" algn="ctr">
              <a:buNone/>
              <a:defRPr sz="1200" b="0" i="0">
                <a:solidFill>
                  <a:schemeClr val="bg1">
                    <a:lumMod val="75000"/>
                  </a:schemeClr>
                </a:solidFill>
                <a:latin typeface="Poppins" pitchFamily="2" charset="77"/>
                <a:cs typeface="Poppins" pitchFamily="2" charset="77"/>
              </a:defRPr>
            </a:lvl1pPr>
          </a:lstStyle>
          <a:p>
            <a:endParaRPr lang="en-US"/>
          </a:p>
        </p:txBody>
      </p:sp>
      <p:sp>
        <p:nvSpPr>
          <p:cNvPr id="8" name="Picture Placeholder 4">
            <a:extLst>
              <a:ext uri="{FF2B5EF4-FFF2-40B4-BE49-F238E27FC236}">
                <a16:creationId xmlns:a16="http://schemas.microsoft.com/office/drawing/2014/main" id="{D22A9548-3F30-7AB4-167F-6E82D7DA668F}"/>
              </a:ext>
            </a:extLst>
          </p:cNvPr>
          <p:cNvSpPr>
            <a:spLocks noGrp="1"/>
          </p:cNvSpPr>
          <p:nvPr>
            <p:ph type="pic" sz="quarter" idx="12"/>
          </p:nvPr>
        </p:nvSpPr>
        <p:spPr>
          <a:xfrm>
            <a:off x="8953873" y="492181"/>
            <a:ext cx="1627281" cy="1627281"/>
          </a:xfrm>
          <a:prstGeom prst="ellipse">
            <a:avLst/>
          </a:prstGeom>
          <a:solidFill>
            <a:schemeClr val="bg1"/>
          </a:solidFill>
          <a:ln w="76200">
            <a:solidFill>
              <a:schemeClr val="bg1"/>
            </a:solidFill>
          </a:ln>
          <a:effectLst>
            <a:outerShdw blurRad="63500" sx="102000" sy="102000" algn="ctr" rotWithShape="0">
              <a:prstClr val="black">
                <a:alpha val="7119"/>
              </a:prstClr>
            </a:outerShdw>
          </a:effectLst>
        </p:spPr>
        <p:txBody>
          <a:bodyPr anchor="ctr">
            <a:normAutofit/>
          </a:bodyPr>
          <a:lstStyle>
            <a:lvl1pPr marL="0" indent="0" algn="ctr">
              <a:buNone/>
              <a:defRPr sz="1200" b="0" i="0">
                <a:solidFill>
                  <a:schemeClr val="bg1">
                    <a:lumMod val="75000"/>
                  </a:schemeClr>
                </a:solidFill>
                <a:latin typeface="Poppins" pitchFamily="2" charset="77"/>
                <a:cs typeface="Poppins" pitchFamily="2" charset="77"/>
              </a:defRPr>
            </a:lvl1pPr>
          </a:lstStyle>
          <a:p>
            <a:endParaRPr lang="en-US"/>
          </a:p>
        </p:txBody>
      </p:sp>
      <p:sp>
        <p:nvSpPr>
          <p:cNvPr id="14" name="Picture Placeholder 4">
            <a:extLst>
              <a:ext uri="{FF2B5EF4-FFF2-40B4-BE49-F238E27FC236}">
                <a16:creationId xmlns:a16="http://schemas.microsoft.com/office/drawing/2014/main" id="{8541CD07-6C08-CAF5-409D-345246A3D201}"/>
              </a:ext>
            </a:extLst>
          </p:cNvPr>
          <p:cNvSpPr>
            <a:spLocks noGrp="1"/>
          </p:cNvSpPr>
          <p:nvPr>
            <p:ph type="pic" sz="quarter" idx="15"/>
          </p:nvPr>
        </p:nvSpPr>
        <p:spPr>
          <a:xfrm>
            <a:off x="5569697" y="3572489"/>
            <a:ext cx="1627281" cy="1627281"/>
          </a:xfrm>
          <a:prstGeom prst="ellipse">
            <a:avLst/>
          </a:prstGeom>
          <a:solidFill>
            <a:schemeClr val="bg1"/>
          </a:solidFill>
          <a:ln w="76200">
            <a:solidFill>
              <a:schemeClr val="bg1"/>
            </a:solidFill>
          </a:ln>
          <a:effectLst>
            <a:outerShdw blurRad="63500" sx="102000" sy="102000" algn="ctr" rotWithShape="0">
              <a:prstClr val="black">
                <a:alpha val="7119"/>
              </a:prstClr>
            </a:outerShdw>
          </a:effectLst>
        </p:spPr>
        <p:txBody>
          <a:bodyPr anchor="ctr">
            <a:normAutofit/>
          </a:bodyPr>
          <a:lstStyle>
            <a:lvl1pPr marL="0" indent="0" algn="ctr">
              <a:buNone/>
              <a:defRPr sz="1200" b="0" i="0">
                <a:solidFill>
                  <a:schemeClr val="bg1">
                    <a:lumMod val="75000"/>
                  </a:schemeClr>
                </a:solidFill>
                <a:latin typeface="Poppins" pitchFamily="2" charset="77"/>
                <a:cs typeface="Poppins" pitchFamily="2" charset="77"/>
              </a:defRPr>
            </a:lvl1pPr>
          </a:lstStyle>
          <a:p>
            <a:endParaRPr lang="en-US"/>
          </a:p>
        </p:txBody>
      </p:sp>
      <p:sp>
        <p:nvSpPr>
          <p:cNvPr id="15" name="Picture Placeholder 4">
            <a:extLst>
              <a:ext uri="{FF2B5EF4-FFF2-40B4-BE49-F238E27FC236}">
                <a16:creationId xmlns:a16="http://schemas.microsoft.com/office/drawing/2014/main" id="{DE63CD14-6B0A-C764-6FC5-3F0F5214D12D}"/>
              </a:ext>
            </a:extLst>
          </p:cNvPr>
          <p:cNvSpPr>
            <a:spLocks noGrp="1"/>
          </p:cNvSpPr>
          <p:nvPr>
            <p:ph type="pic" sz="quarter" idx="16"/>
          </p:nvPr>
        </p:nvSpPr>
        <p:spPr>
          <a:xfrm>
            <a:off x="7734673" y="3572489"/>
            <a:ext cx="1627281" cy="1627281"/>
          </a:xfrm>
          <a:prstGeom prst="ellipse">
            <a:avLst/>
          </a:prstGeom>
          <a:solidFill>
            <a:schemeClr val="bg1"/>
          </a:solidFill>
          <a:ln w="76200">
            <a:solidFill>
              <a:schemeClr val="bg1"/>
            </a:solidFill>
          </a:ln>
          <a:effectLst>
            <a:outerShdw blurRad="63500" sx="102000" sy="102000" algn="ctr" rotWithShape="0">
              <a:prstClr val="black">
                <a:alpha val="7119"/>
              </a:prstClr>
            </a:outerShdw>
          </a:effectLst>
        </p:spPr>
        <p:txBody>
          <a:bodyPr anchor="ctr">
            <a:normAutofit/>
          </a:bodyPr>
          <a:lstStyle>
            <a:lvl1pPr marL="0" indent="0" algn="ctr">
              <a:buNone/>
              <a:defRPr sz="1200" b="0" i="0">
                <a:solidFill>
                  <a:schemeClr val="bg1">
                    <a:lumMod val="75000"/>
                  </a:schemeClr>
                </a:solidFill>
                <a:latin typeface="Poppins" pitchFamily="2" charset="77"/>
                <a:cs typeface="Poppins" pitchFamily="2" charset="77"/>
              </a:defRPr>
            </a:lvl1pPr>
          </a:lstStyle>
          <a:p>
            <a:endParaRPr lang="en-US"/>
          </a:p>
        </p:txBody>
      </p:sp>
      <p:pic>
        <p:nvPicPr>
          <p:cNvPr id="17" name="Picture 16">
            <a:extLst>
              <a:ext uri="{FF2B5EF4-FFF2-40B4-BE49-F238E27FC236}">
                <a16:creationId xmlns:a16="http://schemas.microsoft.com/office/drawing/2014/main" id="{ED612DFA-EA64-1871-15B6-08F55592A0A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62893" y="768513"/>
            <a:ext cx="1430652" cy="172240"/>
          </a:xfrm>
          <a:prstGeom prst="rect">
            <a:avLst/>
          </a:prstGeom>
        </p:spPr>
      </p:pic>
      <p:sp>
        <p:nvSpPr>
          <p:cNvPr id="21" name="Text Placeholder 20">
            <a:extLst>
              <a:ext uri="{FF2B5EF4-FFF2-40B4-BE49-F238E27FC236}">
                <a16:creationId xmlns:a16="http://schemas.microsoft.com/office/drawing/2014/main" id="{D8126558-83E8-FF37-5200-46635AF8F98E}"/>
              </a:ext>
            </a:extLst>
          </p:cNvPr>
          <p:cNvSpPr>
            <a:spLocks noGrp="1"/>
          </p:cNvSpPr>
          <p:nvPr>
            <p:ph type="body" sz="quarter" idx="18"/>
          </p:nvPr>
        </p:nvSpPr>
        <p:spPr>
          <a:xfrm>
            <a:off x="4473154" y="2337649"/>
            <a:ext cx="1928812" cy="398463"/>
          </a:xfrm>
          <a:prstGeom prst="rect">
            <a:avLst/>
          </a:prstGeom>
          <a:solidFill>
            <a:schemeClr val="bg1"/>
          </a:solidFill>
        </p:spPr>
        <p:txBody>
          <a:bodyPr>
            <a:noAutofit/>
          </a:bodyPr>
          <a:lstStyle>
            <a:lvl1pPr marL="0" indent="0" algn="ctr">
              <a:buNone/>
              <a:defRPr sz="1400" b="1" i="0">
                <a:solidFill>
                  <a:schemeClr val="accent3"/>
                </a:solidFill>
                <a:latin typeface="Poppins SemiBold" pitchFamily="2" charset="77"/>
                <a:cs typeface="Poppins SemiBold" pitchFamily="2" charset="77"/>
              </a:defRPr>
            </a:lvl1pPr>
            <a:lvl2pPr marL="457189" indent="0" algn="ctr">
              <a:buNone/>
              <a:defRPr sz="1600">
                <a:latin typeface="Poppins" pitchFamily="2" charset="77"/>
                <a:cs typeface="Poppins" pitchFamily="2" charset="77"/>
              </a:defRPr>
            </a:lvl2pPr>
            <a:lvl3pPr marL="914377" indent="0" algn="ctr">
              <a:buNone/>
              <a:defRPr sz="1400">
                <a:latin typeface="Poppins" pitchFamily="2" charset="77"/>
                <a:cs typeface="Poppins" pitchFamily="2" charset="77"/>
              </a:defRPr>
            </a:lvl3pPr>
            <a:lvl4pPr marL="1371566" indent="0" algn="ctr">
              <a:buNone/>
              <a:defRPr sz="1200">
                <a:latin typeface="Poppins" pitchFamily="2" charset="77"/>
                <a:cs typeface="Poppins" pitchFamily="2" charset="77"/>
              </a:defRPr>
            </a:lvl4pPr>
            <a:lvl5pPr marL="1828754" indent="0" algn="ctr">
              <a:buNone/>
              <a:defRPr sz="1200">
                <a:latin typeface="Poppins" pitchFamily="2" charset="77"/>
                <a:cs typeface="Poppins" pitchFamily="2" charset="77"/>
              </a:defRPr>
            </a:lvl5pPr>
          </a:lstStyle>
          <a:p>
            <a:pPr lvl="0"/>
            <a:r>
              <a:rPr lang="en-US"/>
              <a:t>Click to edit Master text styles</a:t>
            </a:r>
          </a:p>
        </p:txBody>
      </p:sp>
      <p:sp>
        <p:nvSpPr>
          <p:cNvPr id="22" name="Text Placeholder 20">
            <a:extLst>
              <a:ext uri="{FF2B5EF4-FFF2-40B4-BE49-F238E27FC236}">
                <a16:creationId xmlns:a16="http://schemas.microsoft.com/office/drawing/2014/main" id="{D9CB8963-53A1-B16D-CA9C-AC8674C507EC}"/>
              </a:ext>
            </a:extLst>
          </p:cNvPr>
          <p:cNvSpPr>
            <a:spLocks noGrp="1"/>
          </p:cNvSpPr>
          <p:nvPr>
            <p:ph type="body" sz="quarter" idx="19"/>
          </p:nvPr>
        </p:nvSpPr>
        <p:spPr>
          <a:xfrm>
            <a:off x="4473154" y="2783126"/>
            <a:ext cx="1928812" cy="398463"/>
          </a:xfrm>
          <a:prstGeom prst="rect">
            <a:avLst/>
          </a:prstGeom>
        </p:spPr>
        <p:txBody>
          <a:bodyPr/>
          <a:lstStyle>
            <a:lvl1pPr marL="0" indent="0" algn="ctr">
              <a:buNone/>
              <a:defRPr sz="1200" b="0" i="0">
                <a:solidFill>
                  <a:schemeClr val="accent2"/>
                </a:solidFill>
                <a:latin typeface="Poppins" pitchFamily="2" charset="77"/>
                <a:cs typeface="Poppins" pitchFamily="2" charset="77"/>
              </a:defRPr>
            </a:lvl1pPr>
            <a:lvl2pPr marL="457189" indent="0" algn="ctr">
              <a:buNone/>
              <a:defRPr sz="1600">
                <a:latin typeface="Poppins" pitchFamily="2" charset="77"/>
                <a:cs typeface="Poppins" pitchFamily="2" charset="77"/>
              </a:defRPr>
            </a:lvl2pPr>
            <a:lvl3pPr marL="914377" indent="0" algn="ctr">
              <a:buNone/>
              <a:defRPr sz="1400">
                <a:latin typeface="Poppins" pitchFamily="2" charset="77"/>
                <a:cs typeface="Poppins" pitchFamily="2" charset="77"/>
              </a:defRPr>
            </a:lvl3pPr>
            <a:lvl4pPr marL="1371566" indent="0" algn="ctr">
              <a:buNone/>
              <a:defRPr sz="1200">
                <a:latin typeface="Poppins" pitchFamily="2" charset="77"/>
                <a:cs typeface="Poppins" pitchFamily="2" charset="77"/>
              </a:defRPr>
            </a:lvl4pPr>
            <a:lvl5pPr marL="1828754" indent="0" algn="ctr">
              <a:buNone/>
              <a:defRPr sz="1200">
                <a:latin typeface="Poppins" pitchFamily="2" charset="77"/>
                <a:cs typeface="Poppins" pitchFamily="2" charset="77"/>
              </a:defRPr>
            </a:lvl5pPr>
          </a:lstStyle>
          <a:p>
            <a:pPr lvl="0"/>
            <a:r>
              <a:rPr lang="en-US"/>
              <a:t>Click to edit Master text styles</a:t>
            </a:r>
          </a:p>
        </p:txBody>
      </p:sp>
      <p:sp>
        <p:nvSpPr>
          <p:cNvPr id="25" name="Text Placeholder 20">
            <a:extLst>
              <a:ext uri="{FF2B5EF4-FFF2-40B4-BE49-F238E27FC236}">
                <a16:creationId xmlns:a16="http://schemas.microsoft.com/office/drawing/2014/main" id="{60D5803A-8859-95C9-E0D7-BAFDFD10380D}"/>
              </a:ext>
            </a:extLst>
          </p:cNvPr>
          <p:cNvSpPr>
            <a:spLocks noGrp="1"/>
          </p:cNvSpPr>
          <p:nvPr>
            <p:ph type="body" sz="quarter" idx="22"/>
          </p:nvPr>
        </p:nvSpPr>
        <p:spPr>
          <a:xfrm>
            <a:off x="6653646" y="2337649"/>
            <a:ext cx="1928812" cy="398463"/>
          </a:xfrm>
          <a:prstGeom prst="rect">
            <a:avLst/>
          </a:prstGeom>
          <a:solidFill>
            <a:schemeClr val="bg1"/>
          </a:solidFill>
        </p:spPr>
        <p:txBody>
          <a:bodyPr>
            <a:noAutofit/>
          </a:bodyPr>
          <a:lstStyle>
            <a:lvl1pPr marL="0" indent="0" algn="ctr">
              <a:buNone/>
              <a:defRPr sz="1400" b="1" i="0">
                <a:solidFill>
                  <a:schemeClr val="accent3"/>
                </a:solidFill>
                <a:latin typeface="Poppins SemiBold" pitchFamily="2" charset="77"/>
                <a:cs typeface="Poppins SemiBold" pitchFamily="2" charset="77"/>
              </a:defRPr>
            </a:lvl1pPr>
            <a:lvl2pPr marL="457189" indent="0" algn="ctr">
              <a:buNone/>
              <a:defRPr sz="1600">
                <a:latin typeface="Poppins" pitchFamily="2" charset="77"/>
                <a:cs typeface="Poppins" pitchFamily="2" charset="77"/>
              </a:defRPr>
            </a:lvl2pPr>
            <a:lvl3pPr marL="914377" indent="0" algn="ctr">
              <a:buNone/>
              <a:defRPr sz="1400">
                <a:latin typeface="Poppins" pitchFamily="2" charset="77"/>
                <a:cs typeface="Poppins" pitchFamily="2" charset="77"/>
              </a:defRPr>
            </a:lvl3pPr>
            <a:lvl4pPr marL="1371566" indent="0" algn="ctr">
              <a:buNone/>
              <a:defRPr sz="1200">
                <a:latin typeface="Poppins" pitchFamily="2" charset="77"/>
                <a:cs typeface="Poppins" pitchFamily="2" charset="77"/>
              </a:defRPr>
            </a:lvl4pPr>
            <a:lvl5pPr marL="1828754" indent="0" algn="ctr">
              <a:buNone/>
              <a:defRPr sz="1200">
                <a:latin typeface="Poppins" pitchFamily="2" charset="77"/>
                <a:cs typeface="Poppins" pitchFamily="2" charset="77"/>
              </a:defRPr>
            </a:lvl5pPr>
          </a:lstStyle>
          <a:p>
            <a:pPr lvl="0"/>
            <a:r>
              <a:rPr lang="en-US"/>
              <a:t>Click to edit Master text styles</a:t>
            </a:r>
          </a:p>
        </p:txBody>
      </p:sp>
      <p:sp>
        <p:nvSpPr>
          <p:cNvPr id="26" name="Text Placeholder 20">
            <a:extLst>
              <a:ext uri="{FF2B5EF4-FFF2-40B4-BE49-F238E27FC236}">
                <a16:creationId xmlns:a16="http://schemas.microsoft.com/office/drawing/2014/main" id="{5E47A34A-11EF-98C8-E071-3E576E57C779}"/>
              </a:ext>
            </a:extLst>
          </p:cNvPr>
          <p:cNvSpPr>
            <a:spLocks noGrp="1"/>
          </p:cNvSpPr>
          <p:nvPr>
            <p:ph type="body" sz="quarter" idx="23"/>
          </p:nvPr>
        </p:nvSpPr>
        <p:spPr>
          <a:xfrm>
            <a:off x="6653646" y="2783126"/>
            <a:ext cx="1928812" cy="398463"/>
          </a:xfrm>
          <a:prstGeom prst="rect">
            <a:avLst/>
          </a:prstGeom>
        </p:spPr>
        <p:txBody>
          <a:bodyPr/>
          <a:lstStyle>
            <a:lvl1pPr marL="0" indent="0" algn="ctr">
              <a:buNone/>
              <a:defRPr sz="1200" b="0" i="0">
                <a:solidFill>
                  <a:schemeClr val="accent2"/>
                </a:solidFill>
                <a:latin typeface="Poppins" pitchFamily="2" charset="77"/>
                <a:cs typeface="Poppins" pitchFamily="2" charset="77"/>
              </a:defRPr>
            </a:lvl1pPr>
            <a:lvl2pPr marL="457189" indent="0" algn="ctr">
              <a:buNone/>
              <a:defRPr sz="1600">
                <a:latin typeface="Poppins" pitchFamily="2" charset="77"/>
                <a:cs typeface="Poppins" pitchFamily="2" charset="77"/>
              </a:defRPr>
            </a:lvl2pPr>
            <a:lvl3pPr marL="914377" indent="0" algn="ctr">
              <a:buNone/>
              <a:defRPr sz="1400">
                <a:latin typeface="Poppins" pitchFamily="2" charset="77"/>
                <a:cs typeface="Poppins" pitchFamily="2" charset="77"/>
              </a:defRPr>
            </a:lvl3pPr>
            <a:lvl4pPr marL="1371566" indent="0" algn="ctr">
              <a:buNone/>
              <a:defRPr sz="1200">
                <a:latin typeface="Poppins" pitchFamily="2" charset="77"/>
                <a:cs typeface="Poppins" pitchFamily="2" charset="77"/>
              </a:defRPr>
            </a:lvl4pPr>
            <a:lvl5pPr marL="1828754" indent="0" algn="ctr">
              <a:buNone/>
              <a:defRPr sz="1200">
                <a:latin typeface="Poppins" pitchFamily="2" charset="77"/>
                <a:cs typeface="Poppins" pitchFamily="2" charset="77"/>
              </a:defRPr>
            </a:lvl5pPr>
          </a:lstStyle>
          <a:p>
            <a:pPr lvl="0"/>
            <a:r>
              <a:rPr lang="en-US"/>
              <a:t>Click to edit Master text styles</a:t>
            </a:r>
          </a:p>
        </p:txBody>
      </p:sp>
      <p:sp>
        <p:nvSpPr>
          <p:cNvPr id="27" name="Text Placeholder 20">
            <a:extLst>
              <a:ext uri="{FF2B5EF4-FFF2-40B4-BE49-F238E27FC236}">
                <a16:creationId xmlns:a16="http://schemas.microsoft.com/office/drawing/2014/main" id="{3E09208F-05F2-098A-E345-373C41A79B54}"/>
              </a:ext>
            </a:extLst>
          </p:cNvPr>
          <p:cNvSpPr>
            <a:spLocks noGrp="1"/>
          </p:cNvSpPr>
          <p:nvPr>
            <p:ph type="body" sz="quarter" idx="24"/>
          </p:nvPr>
        </p:nvSpPr>
        <p:spPr>
          <a:xfrm>
            <a:off x="5434446" y="5416418"/>
            <a:ext cx="1928812" cy="398463"/>
          </a:xfrm>
          <a:prstGeom prst="rect">
            <a:avLst/>
          </a:prstGeom>
        </p:spPr>
        <p:txBody>
          <a:bodyPr>
            <a:noAutofit/>
          </a:bodyPr>
          <a:lstStyle>
            <a:lvl1pPr marL="0" indent="0" algn="ctr">
              <a:buNone/>
              <a:defRPr sz="1400" b="1" i="0">
                <a:solidFill>
                  <a:schemeClr val="accent3"/>
                </a:solidFill>
                <a:latin typeface="Poppins SemiBold" pitchFamily="2" charset="77"/>
                <a:cs typeface="Poppins SemiBold" pitchFamily="2" charset="77"/>
              </a:defRPr>
            </a:lvl1pPr>
            <a:lvl2pPr marL="457189" indent="0" algn="ctr">
              <a:buNone/>
              <a:defRPr sz="1600">
                <a:latin typeface="Poppins" pitchFamily="2" charset="77"/>
                <a:cs typeface="Poppins" pitchFamily="2" charset="77"/>
              </a:defRPr>
            </a:lvl2pPr>
            <a:lvl3pPr marL="914377" indent="0" algn="ctr">
              <a:buNone/>
              <a:defRPr sz="1400">
                <a:latin typeface="Poppins" pitchFamily="2" charset="77"/>
                <a:cs typeface="Poppins" pitchFamily="2" charset="77"/>
              </a:defRPr>
            </a:lvl3pPr>
            <a:lvl4pPr marL="1371566" indent="0" algn="ctr">
              <a:buNone/>
              <a:defRPr sz="1200">
                <a:latin typeface="Poppins" pitchFamily="2" charset="77"/>
                <a:cs typeface="Poppins" pitchFamily="2" charset="77"/>
              </a:defRPr>
            </a:lvl4pPr>
            <a:lvl5pPr marL="1828754" indent="0" algn="ctr">
              <a:buNone/>
              <a:defRPr sz="1200">
                <a:latin typeface="Poppins" pitchFamily="2" charset="77"/>
                <a:cs typeface="Poppins" pitchFamily="2" charset="77"/>
              </a:defRPr>
            </a:lvl5pPr>
          </a:lstStyle>
          <a:p>
            <a:pPr lvl="0"/>
            <a:r>
              <a:rPr lang="en-US"/>
              <a:t>Click to edit Master text styles</a:t>
            </a:r>
          </a:p>
        </p:txBody>
      </p:sp>
      <p:sp>
        <p:nvSpPr>
          <p:cNvPr id="28" name="Text Placeholder 20">
            <a:extLst>
              <a:ext uri="{FF2B5EF4-FFF2-40B4-BE49-F238E27FC236}">
                <a16:creationId xmlns:a16="http://schemas.microsoft.com/office/drawing/2014/main" id="{ADCFA865-4FA9-DAA3-044B-3D06B0E29B0E}"/>
              </a:ext>
            </a:extLst>
          </p:cNvPr>
          <p:cNvSpPr>
            <a:spLocks noGrp="1"/>
          </p:cNvSpPr>
          <p:nvPr>
            <p:ph type="body" sz="quarter" idx="25"/>
          </p:nvPr>
        </p:nvSpPr>
        <p:spPr>
          <a:xfrm>
            <a:off x="5434446" y="5861895"/>
            <a:ext cx="1928812" cy="398463"/>
          </a:xfrm>
          <a:prstGeom prst="rect">
            <a:avLst/>
          </a:prstGeom>
        </p:spPr>
        <p:txBody>
          <a:bodyPr/>
          <a:lstStyle>
            <a:lvl1pPr marL="0" indent="0" algn="ctr">
              <a:buNone/>
              <a:defRPr sz="1200" b="0" i="0">
                <a:solidFill>
                  <a:schemeClr val="accent2"/>
                </a:solidFill>
                <a:latin typeface="Poppins" pitchFamily="2" charset="77"/>
                <a:cs typeface="Poppins" pitchFamily="2" charset="77"/>
              </a:defRPr>
            </a:lvl1pPr>
            <a:lvl2pPr marL="457189" indent="0" algn="ctr">
              <a:buNone/>
              <a:defRPr sz="1600">
                <a:latin typeface="Poppins" pitchFamily="2" charset="77"/>
                <a:cs typeface="Poppins" pitchFamily="2" charset="77"/>
              </a:defRPr>
            </a:lvl2pPr>
            <a:lvl3pPr marL="914377" indent="0" algn="ctr">
              <a:buNone/>
              <a:defRPr sz="1400">
                <a:latin typeface="Poppins" pitchFamily="2" charset="77"/>
                <a:cs typeface="Poppins" pitchFamily="2" charset="77"/>
              </a:defRPr>
            </a:lvl3pPr>
            <a:lvl4pPr marL="1371566" indent="0" algn="ctr">
              <a:buNone/>
              <a:defRPr sz="1200">
                <a:latin typeface="Poppins" pitchFamily="2" charset="77"/>
                <a:cs typeface="Poppins" pitchFamily="2" charset="77"/>
              </a:defRPr>
            </a:lvl4pPr>
            <a:lvl5pPr marL="1828754" indent="0" algn="ctr">
              <a:buNone/>
              <a:defRPr sz="1200">
                <a:latin typeface="Poppins" pitchFamily="2" charset="77"/>
                <a:cs typeface="Poppins" pitchFamily="2" charset="77"/>
              </a:defRPr>
            </a:lvl5pPr>
          </a:lstStyle>
          <a:p>
            <a:pPr lvl="0"/>
            <a:r>
              <a:rPr lang="en-US"/>
              <a:t>Click to edit Master text styles</a:t>
            </a:r>
          </a:p>
        </p:txBody>
      </p:sp>
      <p:sp>
        <p:nvSpPr>
          <p:cNvPr id="29" name="Text Placeholder 20">
            <a:extLst>
              <a:ext uri="{FF2B5EF4-FFF2-40B4-BE49-F238E27FC236}">
                <a16:creationId xmlns:a16="http://schemas.microsoft.com/office/drawing/2014/main" id="{4734C63A-3FD1-2376-1A0A-9D70A403D58F}"/>
              </a:ext>
            </a:extLst>
          </p:cNvPr>
          <p:cNvSpPr>
            <a:spLocks noGrp="1"/>
          </p:cNvSpPr>
          <p:nvPr>
            <p:ph type="body" sz="quarter" idx="26"/>
          </p:nvPr>
        </p:nvSpPr>
        <p:spPr>
          <a:xfrm>
            <a:off x="8834138" y="2337649"/>
            <a:ext cx="1928812" cy="398463"/>
          </a:xfrm>
          <a:prstGeom prst="rect">
            <a:avLst/>
          </a:prstGeom>
          <a:solidFill>
            <a:schemeClr val="bg1"/>
          </a:solidFill>
        </p:spPr>
        <p:txBody>
          <a:bodyPr>
            <a:noAutofit/>
          </a:bodyPr>
          <a:lstStyle>
            <a:lvl1pPr marL="0" indent="0" algn="ctr">
              <a:buNone/>
              <a:defRPr sz="1400" b="1" i="0">
                <a:solidFill>
                  <a:schemeClr val="accent3"/>
                </a:solidFill>
                <a:latin typeface="Poppins SemiBold" pitchFamily="2" charset="77"/>
                <a:cs typeface="Poppins SemiBold" pitchFamily="2" charset="77"/>
              </a:defRPr>
            </a:lvl1pPr>
            <a:lvl2pPr marL="457189" indent="0" algn="ctr">
              <a:buNone/>
              <a:defRPr sz="1600">
                <a:latin typeface="Poppins" pitchFamily="2" charset="77"/>
                <a:cs typeface="Poppins" pitchFamily="2" charset="77"/>
              </a:defRPr>
            </a:lvl2pPr>
            <a:lvl3pPr marL="914377" indent="0" algn="ctr">
              <a:buNone/>
              <a:defRPr sz="1400">
                <a:latin typeface="Poppins" pitchFamily="2" charset="77"/>
                <a:cs typeface="Poppins" pitchFamily="2" charset="77"/>
              </a:defRPr>
            </a:lvl3pPr>
            <a:lvl4pPr marL="1371566" indent="0" algn="ctr">
              <a:buNone/>
              <a:defRPr sz="1200">
                <a:latin typeface="Poppins" pitchFamily="2" charset="77"/>
                <a:cs typeface="Poppins" pitchFamily="2" charset="77"/>
              </a:defRPr>
            </a:lvl4pPr>
            <a:lvl5pPr marL="1828754" indent="0" algn="ctr">
              <a:buNone/>
              <a:defRPr sz="1200">
                <a:latin typeface="Poppins" pitchFamily="2" charset="77"/>
                <a:cs typeface="Poppins" pitchFamily="2" charset="77"/>
              </a:defRPr>
            </a:lvl5pPr>
          </a:lstStyle>
          <a:p>
            <a:pPr lvl="0"/>
            <a:r>
              <a:rPr lang="en-US"/>
              <a:t>Click to edit Master text styles</a:t>
            </a:r>
          </a:p>
        </p:txBody>
      </p:sp>
      <p:sp>
        <p:nvSpPr>
          <p:cNvPr id="30" name="Text Placeholder 20">
            <a:extLst>
              <a:ext uri="{FF2B5EF4-FFF2-40B4-BE49-F238E27FC236}">
                <a16:creationId xmlns:a16="http://schemas.microsoft.com/office/drawing/2014/main" id="{CD97F427-9F15-DD4B-FF2B-F7F480656BF6}"/>
              </a:ext>
            </a:extLst>
          </p:cNvPr>
          <p:cNvSpPr>
            <a:spLocks noGrp="1"/>
          </p:cNvSpPr>
          <p:nvPr>
            <p:ph type="body" sz="quarter" idx="27"/>
          </p:nvPr>
        </p:nvSpPr>
        <p:spPr>
          <a:xfrm>
            <a:off x="8834138" y="2783126"/>
            <a:ext cx="1928812" cy="398463"/>
          </a:xfrm>
          <a:prstGeom prst="rect">
            <a:avLst/>
          </a:prstGeom>
        </p:spPr>
        <p:txBody>
          <a:bodyPr/>
          <a:lstStyle>
            <a:lvl1pPr marL="0" indent="0" algn="ctr">
              <a:buNone/>
              <a:defRPr sz="1200" b="0" i="0">
                <a:solidFill>
                  <a:schemeClr val="accent2"/>
                </a:solidFill>
                <a:latin typeface="Poppins" pitchFamily="2" charset="77"/>
                <a:cs typeface="Poppins" pitchFamily="2" charset="77"/>
              </a:defRPr>
            </a:lvl1pPr>
            <a:lvl2pPr marL="457189" indent="0" algn="ctr">
              <a:buNone/>
              <a:defRPr sz="1600">
                <a:latin typeface="Poppins" pitchFamily="2" charset="77"/>
                <a:cs typeface="Poppins" pitchFamily="2" charset="77"/>
              </a:defRPr>
            </a:lvl2pPr>
            <a:lvl3pPr marL="914377" indent="0" algn="ctr">
              <a:buNone/>
              <a:defRPr sz="1400">
                <a:latin typeface="Poppins" pitchFamily="2" charset="77"/>
                <a:cs typeface="Poppins" pitchFamily="2" charset="77"/>
              </a:defRPr>
            </a:lvl3pPr>
            <a:lvl4pPr marL="1371566" indent="0" algn="ctr">
              <a:buNone/>
              <a:defRPr sz="1200">
                <a:latin typeface="Poppins" pitchFamily="2" charset="77"/>
                <a:cs typeface="Poppins" pitchFamily="2" charset="77"/>
              </a:defRPr>
            </a:lvl4pPr>
            <a:lvl5pPr marL="1828754" indent="0" algn="ctr">
              <a:buNone/>
              <a:defRPr sz="1200">
                <a:latin typeface="Poppins" pitchFamily="2" charset="77"/>
                <a:cs typeface="Poppins" pitchFamily="2" charset="77"/>
              </a:defRPr>
            </a:lvl5pPr>
          </a:lstStyle>
          <a:p>
            <a:pPr lvl="0"/>
            <a:r>
              <a:rPr lang="en-US"/>
              <a:t>Click to edit Master text styles</a:t>
            </a:r>
          </a:p>
        </p:txBody>
      </p:sp>
      <p:sp>
        <p:nvSpPr>
          <p:cNvPr id="31" name="Text Placeholder 20">
            <a:extLst>
              <a:ext uri="{FF2B5EF4-FFF2-40B4-BE49-F238E27FC236}">
                <a16:creationId xmlns:a16="http://schemas.microsoft.com/office/drawing/2014/main" id="{13D47576-D7C4-0B8F-7489-043872C51462}"/>
              </a:ext>
            </a:extLst>
          </p:cNvPr>
          <p:cNvSpPr>
            <a:spLocks noGrp="1"/>
          </p:cNvSpPr>
          <p:nvPr>
            <p:ph type="body" sz="quarter" idx="28"/>
          </p:nvPr>
        </p:nvSpPr>
        <p:spPr>
          <a:xfrm>
            <a:off x="7614938" y="5416418"/>
            <a:ext cx="1928812" cy="398463"/>
          </a:xfrm>
          <a:prstGeom prst="rect">
            <a:avLst/>
          </a:prstGeom>
        </p:spPr>
        <p:txBody>
          <a:bodyPr>
            <a:noAutofit/>
          </a:bodyPr>
          <a:lstStyle>
            <a:lvl1pPr marL="0" indent="0" algn="ctr">
              <a:buNone/>
              <a:defRPr sz="1400" b="1" i="0">
                <a:solidFill>
                  <a:schemeClr val="accent3"/>
                </a:solidFill>
                <a:latin typeface="Poppins SemiBold" pitchFamily="2" charset="77"/>
                <a:cs typeface="Poppins SemiBold" pitchFamily="2" charset="77"/>
              </a:defRPr>
            </a:lvl1pPr>
            <a:lvl2pPr marL="457189" indent="0" algn="ctr">
              <a:buNone/>
              <a:defRPr sz="1600">
                <a:latin typeface="Poppins" pitchFamily="2" charset="77"/>
                <a:cs typeface="Poppins" pitchFamily="2" charset="77"/>
              </a:defRPr>
            </a:lvl2pPr>
            <a:lvl3pPr marL="914377" indent="0" algn="ctr">
              <a:buNone/>
              <a:defRPr sz="1400">
                <a:latin typeface="Poppins" pitchFamily="2" charset="77"/>
                <a:cs typeface="Poppins" pitchFamily="2" charset="77"/>
              </a:defRPr>
            </a:lvl3pPr>
            <a:lvl4pPr marL="1371566" indent="0" algn="ctr">
              <a:buNone/>
              <a:defRPr sz="1200">
                <a:latin typeface="Poppins" pitchFamily="2" charset="77"/>
                <a:cs typeface="Poppins" pitchFamily="2" charset="77"/>
              </a:defRPr>
            </a:lvl4pPr>
            <a:lvl5pPr marL="1828754" indent="0" algn="ctr">
              <a:buNone/>
              <a:defRPr sz="1200">
                <a:latin typeface="Poppins" pitchFamily="2" charset="77"/>
                <a:cs typeface="Poppins" pitchFamily="2" charset="77"/>
              </a:defRPr>
            </a:lvl5pPr>
          </a:lstStyle>
          <a:p>
            <a:pPr lvl="0"/>
            <a:r>
              <a:rPr lang="en-US"/>
              <a:t>Click to edit Master text styles</a:t>
            </a:r>
          </a:p>
        </p:txBody>
      </p:sp>
      <p:sp>
        <p:nvSpPr>
          <p:cNvPr id="32" name="Text Placeholder 20">
            <a:extLst>
              <a:ext uri="{FF2B5EF4-FFF2-40B4-BE49-F238E27FC236}">
                <a16:creationId xmlns:a16="http://schemas.microsoft.com/office/drawing/2014/main" id="{14A7F65D-3DB9-65E4-498B-FC7C9759DD1D}"/>
              </a:ext>
            </a:extLst>
          </p:cNvPr>
          <p:cNvSpPr>
            <a:spLocks noGrp="1"/>
          </p:cNvSpPr>
          <p:nvPr>
            <p:ph type="body" sz="quarter" idx="29"/>
          </p:nvPr>
        </p:nvSpPr>
        <p:spPr>
          <a:xfrm>
            <a:off x="7614938" y="5861895"/>
            <a:ext cx="1928812" cy="398463"/>
          </a:xfrm>
          <a:prstGeom prst="rect">
            <a:avLst/>
          </a:prstGeom>
        </p:spPr>
        <p:txBody>
          <a:bodyPr/>
          <a:lstStyle>
            <a:lvl1pPr marL="0" indent="0" algn="ctr">
              <a:buNone/>
              <a:defRPr sz="1200" b="0" i="0">
                <a:solidFill>
                  <a:schemeClr val="accent2"/>
                </a:solidFill>
                <a:latin typeface="Poppins" pitchFamily="2" charset="77"/>
                <a:cs typeface="Poppins" pitchFamily="2" charset="77"/>
              </a:defRPr>
            </a:lvl1pPr>
            <a:lvl2pPr marL="457189" indent="0" algn="ctr">
              <a:buNone/>
              <a:defRPr sz="1600">
                <a:latin typeface="Poppins" pitchFamily="2" charset="77"/>
                <a:cs typeface="Poppins" pitchFamily="2" charset="77"/>
              </a:defRPr>
            </a:lvl2pPr>
            <a:lvl3pPr marL="914377" indent="0" algn="ctr">
              <a:buNone/>
              <a:defRPr sz="1400">
                <a:latin typeface="Poppins" pitchFamily="2" charset="77"/>
                <a:cs typeface="Poppins" pitchFamily="2" charset="77"/>
              </a:defRPr>
            </a:lvl3pPr>
            <a:lvl4pPr marL="1371566" indent="0" algn="ctr">
              <a:buNone/>
              <a:defRPr sz="1200">
                <a:latin typeface="Poppins" pitchFamily="2" charset="77"/>
                <a:cs typeface="Poppins" pitchFamily="2" charset="77"/>
              </a:defRPr>
            </a:lvl4pPr>
            <a:lvl5pPr marL="1828754" indent="0" algn="ctr">
              <a:buNone/>
              <a:defRPr sz="1200">
                <a:latin typeface="Poppins" pitchFamily="2" charset="77"/>
                <a:cs typeface="Poppins" pitchFamily="2" charset="77"/>
              </a:defRPr>
            </a:lvl5pPr>
          </a:lstStyle>
          <a:p>
            <a:pPr lvl="0"/>
            <a:r>
              <a:rPr lang="en-US"/>
              <a:t>Click to edit Master text styles</a:t>
            </a:r>
          </a:p>
        </p:txBody>
      </p:sp>
    </p:spTree>
    <p:extLst>
      <p:ext uri="{BB962C8B-B14F-4D97-AF65-F5344CB8AC3E}">
        <p14:creationId xmlns:p14="http://schemas.microsoft.com/office/powerpoint/2010/main" val="59877545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Meet the team - 4">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E66FBA8-B390-441E-7DCC-E1FAB5D3AEDC}"/>
              </a:ext>
            </a:extLst>
          </p:cNvPr>
          <p:cNvSpPr/>
          <p:nvPr userDrawn="1"/>
        </p:nvSpPr>
        <p:spPr>
          <a:xfrm>
            <a:off x="0" y="0"/>
            <a:ext cx="3039035" cy="6722533"/>
          </a:xfrm>
          <a:prstGeom prst="rect">
            <a:avLst/>
          </a:prstGeom>
          <a:gradFill flip="none" rotWithShape="1">
            <a:gsLst>
              <a:gs pos="0">
                <a:srgbClr val="CEF0F7"/>
              </a:gs>
              <a:gs pos="100000">
                <a:schemeClr val="bg1"/>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1" b="1" i="0">
              <a:latin typeface="Poppins SemiBold" pitchFamily="2" charset="77"/>
            </a:endParaRPr>
          </a:p>
        </p:txBody>
      </p:sp>
      <p:sp>
        <p:nvSpPr>
          <p:cNvPr id="11" name="Rectangle 10">
            <a:extLst>
              <a:ext uri="{FF2B5EF4-FFF2-40B4-BE49-F238E27FC236}">
                <a16:creationId xmlns:a16="http://schemas.microsoft.com/office/drawing/2014/main" id="{18B37396-3458-E9F2-E112-28852FDD5A42}"/>
              </a:ext>
            </a:extLst>
          </p:cNvPr>
          <p:cNvSpPr/>
          <p:nvPr userDrawn="1"/>
        </p:nvSpPr>
        <p:spPr>
          <a:xfrm>
            <a:off x="254000" y="6248400"/>
            <a:ext cx="11565467" cy="47413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1" b="1" i="0">
              <a:latin typeface="Poppins SemiBold" pitchFamily="2" charset="77"/>
            </a:endParaRPr>
          </a:p>
        </p:txBody>
      </p:sp>
      <p:sp>
        <p:nvSpPr>
          <p:cNvPr id="2" name="Title 1">
            <a:extLst>
              <a:ext uri="{FF2B5EF4-FFF2-40B4-BE49-F238E27FC236}">
                <a16:creationId xmlns:a16="http://schemas.microsoft.com/office/drawing/2014/main" id="{DA147079-3DB6-2991-7FE2-09AEDC71A64C}"/>
              </a:ext>
            </a:extLst>
          </p:cNvPr>
          <p:cNvSpPr>
            <a:spLocks noGrp="1"/>
          </p:cNvSpPr>
          <p:nvPr>
            <p:ph type="title" hasCustomPrompt="1"/>
          </p:nvPr>
        </p:nvSpPr>
        <p:spPr>
          <a:xfrm>
            <a:off x="0" y="1186753"/>
            <a:ext cx="3039035" cy="1127591"/>
          </a:xfrm>
        </p:spPr>
        <p:txBody>
          <a:bodyPr anchor="t"/>
          <a:lstStyle>
            <a:lvl1pPr algn="ctr">
              <a:defRPr sz="3200" b="1" i="0">
                <a:latin typeface="Poppins SemiBold" pitchFamily="2" charset="77"/>
                <a:cs typeface="Poppins SemiBold" pitchFamily="2" charset="77"/>
              </a:defRPr>
            </a:lvl1pPr>
          </a:lstStyle>
          <a:p>
            <a:r>
              <a:rPr lang="en-US"/>
              <a:t>Meet the</a:t>
            </a:r>
            <a:br>
              <a:rPr lang="en-US"/>
            </a:br>
            <a:r>
              <a:rPr lang="en-US"/>
              <a:t>Mitratech </a:t>
            </a:r>
            <a:br>
              <a:rPr lang="en-US"/>
            </a:br>
            <a:r>
              <a:rPr lang="en-US"/>
              <a:t>Team</a:t>
            </a:r>
          </a:p>
        </p:txBody>
      </p:sp>
      <p:pic>
        <p:nvPicPr>
          <p:cNvPr id="10" name="Picture 9">
            <a:extLst>
              <a:ext uri="{FF2B5EF4-FFF2-40B4-BE49-F238E27FC236}">
                <a16:creationId xmlns:a16="http://schemas.microsoft.com/office/drawing/2014/main" id="{E11069B7-3013-0471-87B7-141EBA9FBE0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650182"/>
            <a:ext cx="3039035" cy="318351"/>
          </a:xfrm>
          <a:prstGeom prst="rect">
            <a:avLst/>
          </a:prstGeom>
        </p:spPr>
      </p:pic>
      <p:sp>
        <p:nvSpPr>
          <p:cNvPr id="5" name="Picture Placeholder 4">
            <a:extLst>
              <a:ext uri="{FF2B5EF4-FFF2-40B4-BE49-F238E27FC236}">
                <a16:creationId xmlns:a16="http://schemas.microsoft.com/office/drawing/2014/main" id="{730F7449-BFE1-6765-F6E8-060450BDB70A}"/>
              </a:ext>
            </a:extLst>
          </p:cNvPr>
          <p:cNvSpPr>
            <a:spLocks noGrp="1"/>
          </p:cNvSpPr>
          <p:nvPr>
            <p:ph type="pic" sz="quarter" idx="10"/>
          </p:nvPr>
        </p:nvSpPr>
        <p:spPr>
          <a:xfrm>
            <a:off x="3947603" y="499505"/>
            <a:ext cx="1627281" cy="1627281"/>
          </a:xfrm>
          <a:prstGeom prst="ellipse">
            <a:avLst/>
          </a:prstGeom>
          <a:solidFill>
            <a:schemeClr val="bg1"/>
          </a:solidFill>
          <a:ln w="76200">
            <a:solidFill>
              <a:schemeClr val="bg1"/>
            </a:solidFill>
          </a:ln>
          <a:effectLst>
            <a:outerShdw blurRad="63500" sx="102000" sy="102000" algn="ctr" rotWithShape="0">
              <a:prstClr val="black">
                <a:alpha val="7119"/>
              </a:prstClr>
            </a:outerShdw>
          </a:effectLst>
        </p:spPr>
        <p:txBody>
          <a:bodyPr anchor="ctr">
            <a:normAutofit/>
          </a:bodyPr>
          <a:lstStyle>
            <a:lvl1pPr marL="0" indent="0" algn="ctr">
              <a:buNone/>
              <a:defRPr sz="1200" b="0" i="0">
                <a:solidFill>
                  <a:schemeClr val="bg1">
                    <a:lumMod val="75000"/>
                  </a:schemeClr>
                </a:solidFill>
                <a:latin typeface="Poppins" pitchFamily="2" charset="77"/>
                <a:cs typeface="Poppins" pitchFamily="2" charset="77"/>
              </a:defRPr>
            </a:lvl1pPr>
          </a:lstStyle>
          <a:p>
            <a:endParaRPr lang="en-US"/>
          </a:p>
        </p:txBody>
      </p:sp>
      <p:sp>
        <p:nvSpPr>
          <p:cNvPr id="7" name="Picture Placeholder 4">
            <a:extLst>
              <a:ext uri="{FF2B5EF4-FFF2-40B4-BE49-F238E27FC236}">
                <a16:creationId xmlns:a16="http://schemas.microsoft.com/office/drawing/2014/main" id="{2F75F4C1-F2DA-1DB2-EC88-E7169FEC3D7D}"/>
              </a:ext>
            </a:extLst>
          </p:cNvPr>
          <p:cNvSpPr>
            <a:spLocks noGrp="1"/>
          </p:cNvSpPr>
          <p:nvPr>
            <p:ph type="pic" sz="quarter" idx="11"/>
          </p:nvPr>
        </p:nvSpPr>
        <p:spPr>
          <a:xfrm>
            <a:off x="6613051" y="499505"/>
            <a:ext cx="1627281" cy="1627281"/>
          </a:xfrm>
          <a:prstGeom prst="ellipse">
            <a:avLst/>
          </a:prstGeom>
          <a:solidFill>
            <a:schemeClr val="bg1"/>
          </a:solidFill>
          <a:ln w="76200">
            <a:solidFill>
              <a:schemeClr val="bg1"/>
            </a:solidFill>
          </a:ln>
          <a:effectLst>
            <a:outerShdw blurRad="63500" sx="102000" sy="102000" algn="ctr" rotWithShape="0">
              <a:prstClr val="black">
                <a:alpha val="7119"/>
              </a:prstClr>
            </a:outerShdw>
          </a:effectLst>
        </p:spPr>
        <p:txBody>
          <a:bodyPr anchor="ctr">
            <a:normAutofit/>
          </a:bodyPr>
          <a:lstStyle>
            <a:lvl1pPr marL="0" indent="0" algn="ctr">
              <a:buNone/>
              <a:defRPr sz="1200" b="0" i="0">
                <a:solidFill>
                  <a:schemeClr val="bg1">
                    <a:lumMod val="75000"/>
                  </a:schemeClr>
                </a:solidFill>
                <a:latin typeface="Poppins" pitchFamily="2" charset="77"/>
                <a:cs typeface="Poppins" pitchFamily="2" charset="77"/>
              </a:defRPr>
            </a:lvl1pPr>
          </a:lstStyle>
          <a:p>
            <a:endParaRPr lang="en-US"/>
          </a:p>
        </p:txBody>
      </p:sp>
      <p:sp>
        <p:nvSpPr>
          <p:cNvPr id="13" name="Picture Placeholder 4">
            <a:extLst>
              <a:ext uri="{FF2B5EF4-FFF2-40B4-BE49-F238E27FC236}">
                <a16:creationId xmlns:a16="http://schemas.microsoft.com/office/drawing/2014/main" id="{F0398300-970A-18B6-1761-05705EA02784}"/>
              </a:ext>
            </a:extLst>
          </p:cNvPr>
          <p:cNvSpPr>
            <a:spLocks noGrp="1"/>
          </p:cNvSpPr>
          <p:nvPr>
            <p:ph type="pic" sz="quarter" idx="14"/>
          </p:nvPr>
        </p:nvSpPr>
        <p:spPr>
          <a:xfrm>
            <a:off x="6075355" y="3572489"/>
            <a:ext cx="1627281" cy="1627281"/>
          </a:xfrm>
          <a:prstGeom prst="ellipse">
            <a:avLst/>
          </a:prstGeom>
          <a:solidFill>
            <a:schemeClr val="bg1"/>
          </a:solidFill>
          <a:ln w="76200">
            <a:solidFill>
              <a:schemeClr val="bg1"/>
            </a:solidFill>
          </a:ln>
          <a:effectLst>
            <a:outerShdw blurRad="63500" sx="102000" sy="102000" algn="ctr" rotWithShape="0">
              <a:prstClr val="black">
                <a:alpha val="7119"/>
              </a:prstClr>
            </a:outerShdw>
          </a:effectLst>
        </p:spPr>
        <p:txBody>
          <a:bodyPr anchor="ctr">
            <a:normAutofit/>
          </a:bodyPr>
          <a:lstStyle>
            <a:lvl1pPr marL="0" indent="0" algn="ctr">
              <a:buNone/>
              <a:defRPr sz="1200" b="0" i="0">
                <a:solidFill>
                  <a:schemeClr val="bg1">
                    <a:lumMod val="75000"/>
                  </a:schemeClr>
                </a:solidFill>
                <a:latin typeface="Poppins" pitchFamily="2" charset="77"/>
                <a:cs typeface="Poppins" pitchFamily="2" charset="77"/>
              </a:defRPr>
            </a:lvl1pPr>
          </a:lstStyle>
          <a:p>
            <a:endParaRPr lang="en-US"/>
          </a:p>
        </p:txBody>
      </p:sp>
      <p:sp>
        <p:nvSpPr>
          <p:cNvPr id="14" name="Picture Placeholder 4">
            <a:extLst>
              <a:ext uri="{FF2B5EF4-FFF2-40B4-BE49-F238E27FC236}">
                <a16:creationId xmlns:a16="http://schemas.microsoft.com/office/drawing/2014/main" id="{8541CD07-6C08-CAF5-409D-345246A3D201}"/>
              </a:ext>
            </a:extLst>
          </p:cNvPr>
          <p:cNvSpPr>
            <a:spLocks noGrp="1"/>
          </p:cNvSpPr>
          <p:nvPr>
            <p:ph type="pic" sz="quarter" idx="15"/>
          </p:nvPr>
        </p:nvSpPr>
        <p:spPr>
          <a:xfrm>
            <a:off x="8685809" y="3572489"/>
            <a:ext cx="1627281" cy="1627281"/>
          </a:xfrm>
          <a:prstGeom prst="ellipse">
            <a:avLst/>
          </a:prstGeom>
          <a:solidFill>
            <a:schemeClr val="bg1"/>
          </a:solidFill>
          <a:ln w="76200">
            <a:solidFill>
              <a:schemeClr val="bg1"/>
            </a:solidFill>
          </a:ln>
          <a:effectLst>
            <a:outerShdw blurRad="63500" sx="102000" sy="102000" algn="ctr" rotWithShape="0">
              <a:prstClr val="black">
                <a:alpha val="7119"/>
              </a:prstClr>
            </a:outerShdw>
          </a:effectLst>
        </p:spPr>
        <p:txBody>
          <a:bodyPr anchor="ctr">
            <a:normAutofit/>
          </a:bodyPr>
          <a:lstStyle>
            <a:lvl1pPr marL="0" indent="0" algn="ctr">
              <a:buNone/>
              <a:defRPr sz="1200" b="0" i="0">
                <a:solidFill>
                  <a:schemeClr val="bg1">
                    <a:lumMod val="75000"/>
                  </a:schemeClr>
                </a:solidFill>
                <a:latin typeface="Poppins" pitchFamily="2" charset="77"/>
                <a:cs typeface="Poppins" pitchFamily="2" charset="77"/>
              </a:defRPr>
            </a:lvl1pPr>
          </a:lstStyle>
          <a:p>
            <a:endParaRPr lang="en-US"/>
          </a:p>
        </p:txBody>
      </p:sp>
      <p:pic>
        <p:nvPicPr>
          <p:cNvPr id="17" name="Picture 16">
            <a:extLst>
              <a:ext uri="{FF2B5EF4-FFF2-40B4-BE49-F238E27FC236}">
                <a16:creationId xmlns:a16="http://schemas.microsoft.com/office/drawing/2014/main" id="{ED612DFA-EA64-1871-15B6-08F55592A0A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62893" y="768513"/>
            <a:ext cx="1430652" cy="172240"/>
          </a:xfrm>
          <a:prstGeom prst="rect">
            <a:avLst/>
          </a:prstGeom>
        </p:spPr>
      </p:pic>
      <p:sp>
        <p:nvSpPr>
          <p:cNvPr id="21" name="Text Placeholder 20">
            <a:extLst>
              <a:ext uri="{FF2B5EF4-FFF2-40B4-BE49-F238E27FC236}">
                <a16:creationId xmlns:a16="http://schemas.microsoft.com/office/drawing/2014/main" id="{D8126558-83E8-FF37-5200-46635AF8F98E}"/>
              </a:ext>
            </a:extLst>
          </p:cNvPr>
          <p:cNvSpPr>
            <a:spLocks noGrp="1"/>
          </p:cNvSpPr>
          <p:nvPr>
            <p:ph type="body" sz="quarter" idx="18"/>
          </p:nvPr>
        </p:nvSpPr>
        <p:spPr>
          <a:xfrm>
            <a:off x="3796837" y="2344973"/>
            <a:ext cx="1928812" cy="398463"/>
          </a:xfrm>
          <a:prstGeom prst="rect">
            <a:avLst/>
          </a:prstGeom>
          <a:solidFill>
            <a:schemeClr val="bg1"/>
          </a:solidFill>
        </p:spPr>
        <p:txBody>
          <a:bodyPr>
            <a:noAutofit/>
          </a:bodyPr>
          <a:lstStyle>
            <a:lvl1pPr marL="0" indent="0" algn="ctr">
              <a:buNone/>
              <a:defRPr sz="1400" b="1" i="0">
                <a:solidFill>
                  <a:schemeClr val="accent3"/>
                </a:solidFill>
                <a:latin typeface="Poppins SemiBold" pitchFamily="2" charset="77"/>
                <a:cs typeface="Poppins SemiBold" pitchFamily="2" charset="77"/>
              </a:defRPr>
            </a:lvl1pPr>
            <a:lvl2pPr marL="457189" indent="0" algn="ctr">
              <a:buNone/>
              <a:defRPr sz="1600">
                <a:latin typeface="Poppins" pitchFamily="2" charset="77"/>
                <a:cs typeface="Poppins" pitchFamily="2" charset="77"/>
              </a:defRPr>
            </a:lvl2pPr>
            <a:lvl3pPr marL="914377" indent="0" algn="ctr">
              <a:buNone/>
              <a:defRPr sz="1400">
                <a:latin typeface="Poppins" pitchFamily="2" charset="77"/>
                <a:cs typeface="Poppins" pitchFamily="2" charset="77"/>
              </a:defRPr>
            </a:lvl3pPr>
            <a:lvl4pPr marL="1371566" indent="0" algn="ctr">
              <a:buNone/>
              <a:defRPr sz="1200">
                <a:latin typeface="Poppins" pitchFamily="2" charset="77"/>
                <a:cs typeface="Poppins" pitchFamily="2" charset="77"/>
              </a:defRPr>
            </a:lvl4pPr>
            <a:lvl5pPr marL="1828754" indent="0" algn="ctr">
              <a:buNone/>
              <a:defRPr sz="1200">
                <a:latin typeface="Poppins" pitchFamily="2" charset="77"/>
                <a:cs typeface="Poppins" pitchFamily="2" charset="77"/>
              </a:defRPr>
            </a:lvl5pPr>
          </a:lstStyle>
          <a:p>
            <a:pPr lvl="0"/>
            <a:r>
              <a:rPr lang="en-US"/>
              <a:t>Click to edit Master text styles</a:t>
            </a:r>
          </a:p>
        </p:txBody>
      </p:sp>
      <p:sp>
        <p:nvSpPr>
          <p:cNvPr id="22" name="Text Placeholder 20">
            <a:extLst>
              <a:ext uri="{FF2B5EF4-FFF2-40B4-BE49-F238E27FC236}">
                <a16:creationId xmlns:a16="http://schemas.microsoft.com/office/drawing/2014/main" id="{D9CB8963-53A1-B16D-CA9C-AC8674C507EC}"/>
              </a:ext>
            </a:extLst>
          </p:cNvPr>
          <p:cNvSpPr>
            <a:spLocks noGrp="1"/>
          </p:cNvSpPr>
          <p:nvPr>
            <p:ph type="body" sz="quarter" idx="19"/>
          </p:nvPr>
        </p:nvSpPr>
        <p:spPr>
          <a:xfrm>
            <a:off x="3796837" y="2790450"/>
            <a:ext cx="1928812" cy="398463"/>
          </a:xfrm>
          <a:prstGeom prst="rect">
            <a:avLst/>
          </a:prstGeom>
        </p:spPr>
        <p:txBody>
          <a:bodyPr/>
          <a:lstStyle>
            <a:lvl1pPr marL="0" indent="0" algn="ctr">
              <a:buNone/>
              <a:defRPr sz="1200" b="0" i="0">
                <a:solidFill>
                  <a:schemeClr val="accent2"/>
                </a:solidFill>
                <a:latin typeface="Poppins" pitchFamily="2" charset="77"/>
                <a:cs typeface="Poppins" pitchFamily="2" charset="77"/>
              </a:defRPr>
            </a:lvl1pPr>
            <a:lvl2pPr marL="457189" indent="0" algn="ctr">
              <a:buNone/>
              <a:defRPr sz="1600">
                <a:latin typeface="Poppins" pitchFamily="2" charset="77"/>
                <a:cs typeface="Poppins" pitchFamily="2" charset="77"/>
              </a:defRPr>
            </a:lvl2pPr>
            <a:lvl3pPr marL="914377" indent="0" algn="ctr">
              <a:buNone/>
              <a:defRPr sz="1400">
                <a:latin typeface="Poppins" pitchFamily="2" charset="77"/>
                <a:cs typeface="Poppins" pitchFamily="2" charset="77"/>
              </a:defRPr>
            </a:lvl3pPr>
            <a:lvl4pPr marL="1371566" indent="0" algn="ctr">
              <a:buNone/>
              <a:defRPr sz="1200">
                <a:latin typeface="Poppins" pitchFamily="2" charset="77"/>
                <a:cs typeface="Poppins" pitchFamily="2" charset="77"/>
              </a:defRPr>
            </a:lvl4pPr>
            <a:lvl5pPr marL="1828754" indent="0" algn="ctr">
              <a:buNone/>
              <a:defRPr sz="1200">
                <a:latin typeface="Poppins" pitchFamily="2" charset="77"/>
                <a:cs typeface="Poppins" pitchFamily="2" charset="77"/>
              </a:defRPr>
            </a:lvl5pPr>
          </a:lstStyle>
          <a:p>
            <a:pPr lvl="0"/>
            <a:r>
              <a:rPr lang="en-US"/>
              <a:t>Click to edit Master text styles</a:t>
            </a:r>
          </a:p>
        </p:txBody>
      </p:sp>
      <p:sp>
        <p:nvSpPr>
          <p:cNvPr id="23" name="Text Placeholder 20">
            <a:extLst>
              <a:ext uri="{FF2B5EF4-FFF2-40B4-BE49-F238E27FC236}">
                <a16:creationId xmlns:a16="http://schemas.microsoft.com/office/drawing/2014/main" id="{E3081E30-6F65-EC71-760E-CA74E01C0605}"/>
              </a:ext>
            </a:extLst>
          </p:cNvPr>
          <p:cNvSpPr>
            <a:spLocks noGrp="1"/>
          </p:cNvSpPr>
          <p:nvPr>
            <p:ph type="body" sz="quarter" idx="20"/>
          </p:nvPr>
        </p:nvSpPr>
        <p:spPr>
          <a:xfrm>
            <a:off x="5924589" y="5416418"/>
            <a:ext cx="1928812" cy="398463"/>
          </a:xfrm>
          <a:prstGeom prst="rect">
            <a:avLst/>
          </a:prstGeom>
        </p:spPr>
        <p:txBody>
          <a:bodyPr>
            <a:noAutofit/>
          </a:bodyPr>
          <a:lstStyle>
            <a:lvl1pPr marL="0" indent="0" algn="ctr">
              <a:buNone/>
              <a:defRPr sz="1400" b="1" i="0">
                <a:solidFill>
                  <a:schemeClr val="accent3"/>
                </a:solidFill>
                <a:latin typeface="Poppins SemiBold" pitchFamily="2" charset="77"/>
                <a:cs typeface="Poppins SemiBold" pitchFamily="2" charset="77"/>
              </a:defRPr>
            </a:lvl1pPr>
            <a:lvl2pPr marL="457189" indent="0" algn="ctr">
              <a:buNone/>
              <a:defRPr sz="1600">
                <a:latin typeface="Poppins" pitchFamily="2" charset="77"/>
                <a:cs typeface="Poppins" pitchFamily="2" charset="77"/>
              </a:defRPr>
            </a:lvl2pPr>
            <a:lvl3pPr marL="914377" indent="0" algn="ctr">
              <a:buNone/>
              <a:defRPr sz="1400">
                <a:latin typeface="Poppins" pitchFamily="2" charset="77"/>
                <a:cs typeface="Poppins" pitchFamily="2" charset="77"/>
              </a:defRPr>
            </a:lvl3pPr>
            <a:lvl4pPr marL="1371566" indent="0" algn="ctr">
              <a:buNone/>
              <a:defRPr sz="1200">
                <a:latin typeface="Poppins" pitchFamily="2" charset="77"/>
                <a:cs typeface="Poppins" pitchFamily="2" charset="77"/>
              </a:defRPr>
            </a:lvl4pPr>
            <a:lvl5pPr marL="1828754" indent="0" algn="ctr">
              <a:buNone/>
              <a:defRPr sz="1200">
                <a:latin typeface="Poppins" pitchFamily="2" charset="77"/>
                <a:cs typeface="Poppins" pitchFamily="2" charset="77"/>
              </a:defRPr>
            </a:lvl5pPr>
          </a:lstStyle>
          <a:p>
            <a:pPr lvl="0"/>
            <a:r>
              <a:rPr lang="en-US"/>
              <a:t>Click to edit Master text styles</a:t>
            </a:r>
          </a:p>
        </p:txBody>
      </p:sp>
      <p:sp>
        <p:nvSpPr>
          <p:cNvPr id="24" name="Text Placeholder 20">
            <a:extLst>
              <a:ext uri="{FF2B5EF4-FFF2-40B4-BE49-F238E27FC236}">
                <a16:creationId xmlns:a16="http://schemas.microsoft.com/office/drawing/2014/main" id="{5A7667F3-67E9-8110-F9F1-7E6738E40269}"/>
              </a:ext>
            </a:extLst>
          </p:cNvPr>
          <p:cNvSpPr>
            <a:spLocks noGrp="1"/>
          </p:cNvSpPr>
          <p:nvPr>
            <p:ph type="body" sz="quarter" idx="21"/>
          </p:nvPr>
        </p:nvSpPr>
        <p:spPr>
          <a:xfrm>
            <a:off x="5924589" y="5861895"/>
            <a:ext cx="1928812" cy="398463"/>
          </a:xfrm>
          <a:prstGeom prst="rect">
            <a:avLst/>
          </a:prstGeom>
        </p:spPr>
        <p:txBody>
          <a:bodyPr/>
          <a:lstStyle>
            <a:lvl1pPr marL="0" indent="0" algn="ctr">
              <a:buNone/>
              <a:defRPr sz="1200" b="0" i="0">
                <a:solidFill>
                  <a:schemeClr val="accent2"/>
                </a:solidFill>
                <a:latin typeface="Poppins" pitchFamily="2" charset="77"/>
                <a:cs typeface="Poppins" pitchFamily="2" charset="77"/>
              </a:defRPr>
            </a:lvl1pPr>
            <a:lvl2pPr marL="457189" indent="0" algn="ctr">
              <a:buNone/>
              <a:defRPr sz="1600">
                <a:latin typeface="Poppins" pitchFamily="2" charset="77"/>
                <a:cs typeface="Poppins" pitchFamily="2" charset="77"/>
              </a:defRPr>
            </a:lvl2pPr>
            <a:lvl3pPr marL="914377" indent="0" algn="ctr">
              <a:buNone/>
              <a:defRPr sz="1400">
                <a:latin typeface="Poppins" pitchFamily="2" charset="77"/>
                <a:cs typeface="Poppins" pitchFamily="2" charset="77"/>
              </a:defRPr>
            </a:lvl3pPr>
            <a:lvl4pPr marL="1371566" indent="0" algn="ctr">
              <a:buNone/>
              <a:defRPr sz="1200">
                <a:latin typeface="Poppins" pitchFamily="2" charset="77"/>
                <a:cs typeface="Poppins" pitchFamily="2" charset="77"/>
              </a:defRPr>
            </a:lvl4pPr>
            <a:lvl5pPr marL="1828754" indent="0" algn="ctr">
              <a:buNone/>
              <a:defRPr sz="1200">
                <a:latin typeface="Poppins" pitchFamily="2" charset="77"/>
                <a:cs typeface="Poppins" pitchFamily="2" charset="77"/>
              </a:defRPr>
            </a:lvl5pPr>
          </a:lstStyle>
          <a:p>
            <a:pPr lvl="0"/>
            <a:r>
              <a:rPr lang="en-US"/>
              <a:t>Click to edit Master text styles</a:t>
            </a:r>
          </a:p>
        </p:txBody>
      </p:sp>
      <p:sp>
        <p:nvSpPr>
          <p:cNvPr id="25" name="Text Placeholder 20">
            <a:extLst>
              <a:ext uri="{FF2B5EF4-FFF2-40B4-BE49-F238E27FC236}">
                <a16:creationId xmlns:a16="http://schemas.microsoft.com/office/drawing/2014/main" id="{60D5803A-8859-95C9-E0D7-BAFDFD10380D}"/>
              </a:ext>
            </a:extLst>
          </p:cNvPr>
          <p:cNvSpPr>
            <a:spLocks noGrp="1"/>
          </p:cNvSpPr>
          <p:nvPr>
            <p:ph type="body" sz="quarter" idx="22"/>
          </p:nvPr>
        </p:nvSpPr>
        <p:spPr>
          <a:xfrm>
            <a:off x="6477799" y="2344973"/>
            <a:ext cx="1928812" cy="398463"/>
          </a:xfrm>
          <a:prstGeom prst="rect">
            <a:avLst/>
          </a:prstGeom>
          <a:solidFill>
            <a:schemeClr val="bg1"/>
          </a:solidFill>
        </p:spPr>
        <p:txBody>
          <a:bodyPr>
            <a:noAutofit/>
          </a:bodyPr>
          <a:lstStyle>
            <a:lvl1pPr marL="0" indent="0" algn="ctr">
              <a:buNone/>
              <a:defRPr sz="1400" b="1" i="0">
                <a:solidFill>
                  <a:schemeClr val="accent3"/>
                </a:solidFill>
                <a:latin typeface="Poppins SemiBold" pitchFamily="2" charset="77"/>
                <a:cs typeface="Poppins SemiBold" pitchFamily="2" charset="77"/>
              </a:defRPr>
            </a:lvl1pPr>
            <a:lvl2pPr marL="457189" indent="0" algn="ctr">
              <a:buNone/>
              <a:defRPr sz="1600">
                <a:latin typeface="Poppins" pitchFamily="2" charset="77"/>
                <a:cs typeface="Poppins" pitchFamily="2" charset="77"/>
              </a:defRPr>
            </a:lvl2pPr>
            <a:lvl3pPr marL="914377" indent="0" algn="ctr">
              <a:buNone/>
              <a:defRPr sz="1400">
                <a:latin typeface="Poppins" pitchFamily="2" charset="77"/>
                <a:cs typeface="Poppins" pitchFamily="2" charset="77"/>
              </a:defRPr>
            </a:lvl3pPr>
            <a:lvl4pPr marL="1371566" indent="0" algn="ctr">
              <a:buNone/>
              <a:defRPr sz="1200">
                <a:latin typeface="Poppins" pitchFamily="2" charset="77"/>
                <a:cs typeface="Poppins" pitchFamily="2" charset="77"/>
              </a:defRPr>
            </a:lvl4pPr>
            <a:lvl5pPr marL="1828754" indent="0" algn="ctr">
              <a:buNone/>
              <a:defRPr sz="1200">
                <a:latin typeface="Poppins" pitchFamily="2" charset="77"/>
                <a:cs typeface="Poppins" pitchFamily="2" charset="77"/>
              </a:defRPr>
            </a:lvl5pPr>
          </a:lstStyle>
          <a:p>
            <a:pPr lvl="0"/>
            <a:r>
              <a:rPr lang="en-US"/>
              <a:t>Click to edit Master text styles</a:t>
            </a:r>
          </a:p>
        </p:txBody>
      </p:sp>
      <p:sp>
        <p:nvSpPr>
          <p:cNvPr id="26" name="Text Placeholder 20">
            <a:extLst>
              <a:ext uri="{FF2B5EF4-FFF2-40B4-BE49-F238E27FC236}">
                <a16:creationId xmlns:a16="http://schemas.microsoft.com/office/drawing/2014/main" id="{5E47A34A-11EF-98C8-E071-3E576E57C779}"/>
              </a:ext>
            </a:extLst>
          </p:cNvPr>
          <p:cNvSpPr>
            <a:spLocks noGrp="1"/>
          </p:cNvSpPr>
          <p:nvPr>
            <p:ph type="body" sz="quarter" idx="23"/>
          </p:nvPr>
        </p:nvSpPr>
        <p:spPr>
          <a:xfrm>
            <a:off x="6477799" y="2790450"/>
            <a:ext cx="1928812" cy="398463"/>
          </a:xfrm>
          <a:prstGeom prst="rect">
            <a:avLst/>
          </a:prstGeom>
        </p:spPr>
        <p:txBody>
          <a:bodyPr/>
          <a:lstStyle>
            <a:lvl1pPr marL="0" indent="0" algn="ctr">
              <a:buNone/>
              <a:defRPr sz="1200" b="0" i="0">
                <a:solidFill>
                  <a:schemeClr val="accent2"/>
                </a:solidFill>
                <a:latin typeface="Poppins" pitchFamily="2" charset="77"/>
                <a:cs typeface="Poppins" pitchFamily="2" charset="77"/>
              </a:defRPr>
            </a:lvl1pPr>
            <a:lvl2pPr marL="457189" indent="0" algn="ctr">
              <a:buNone/>
              <a:defRPr sz="1600">
                <a:latin typeface="Poppins" pitchFamily="2" charset="77"/>
                <a:cs typeface="Poppins" pitchFamily="2" charset="77"/>
              </a:defRPr>
            </a:lvl2pPr>
            <a:lvl3pPr marL="914377" indent="0" algn="ctr">
              <a:buNone/>
              <a:defRPr sz="1400">
                <a:latin typeface="Poppins" pitchFamily="2" charset="77"/>
                <a:cs typeface="Poppins" pitchFamily="2" charset="77"/>
              </a:defRPr>
            </a:lvl3pPr>
            <a:lvl4pPr marL="1371566" indent="0" algn="ctr">
              <a:buNone/>
              <a:defRPr sz="1200">
                <a:latin typeface="Poppins" pitchFamily="2" charset="77"/>
                <a:cs typeface="Poppins" pitchFamily="2" charset="77"/>
              </a:defRPr>
            </a:lvl4pPr>
            <a:lvl5pPr marL="1828754" indent="0" algn="ctr">
              <a:buNone/>
              <a:defRPr sz="1200">
                <a:latin typeface="Poppins" pitchFamily="2" charset="77"/>
                <a:cs typeface="Poppins" pitchFamily="2" charset="77"/>
              </a:defRPr>
            </a:lvl5pPr>
          </a:lstStyle>
          <a:p>
            <a:pPr lvl="0"/>
            <a:r>
              <a:rPr lang="en-US"/>
              <a:t>Click to edit Master text styles</a:t>
            </a:r>
          </a:p>
        </p:txBody>
      </p:sp>
      <p:sp>
        <p:nvSpPr>
          <p:cNvPr id="27" name="Text Placeholder 20">
            <a:extLst>
              <a:ext uri="{FF2B5EF4-FFF2-40B4-BE49-F238E27FC236}">
                <a16:creationId xmlns:a16="http://schemas.microsoft.com/office/drawing/2014/main" id="{3E09208F-05F2-098A-E345-373C41A79B54}"/>
              </a:ext>
            </a:extLst>
          </p:cNvPr>
          <p:cNvSpPr>
            <a:spLocks noGrp="1"/>
          </p:cNvSpPr>
          <p:nvPr>
            <p:ph type="body" sz="quarter" idx="24"/>
          </p:nvPr>
        </p:nvSpPr>
        <p:spPr>
          <a:xfrm>
            <a:off x="8550558" y="5416418"/>
            <a:ext cx="1928812" cy="398463"/>
          </a:xfrm>
          <a:prstGeom prst="rect">
            <a:avLst/>
          </a:prstGeom>
        </p:spPr>
        <p:txBody>
          <a:bodyPr>
            <a:noAutofit/>
          </a:bodyPr>
          <a:lstStyle>
            <a:lvl1pPr marL="0" indent="0" algn="ctr">
              <a:buNone/>
              <a:defRPr sz="1400" b="1" i="0">
                <a:solidFill>
                  <a:schemeClr val="accent3"/>
                </a:solidFill>
                <a:latin typeface="Poppins SemiBold" pitchFamily="2" charset="77"/>
                <a:cs typeface="Poppins SemiBold" pitchFamily="2" charset="77"/>
              </a:defRPr>
            </a:lvl1pPr>
            <a:lvl2pPr marL="457189" indent="0" algn="ctr">
              <a:buNone/>
              <a:defRPr sz="1600">
                <a:latin typeface="Poppins" pitchFamily="2" charset="77"/>
                <a:cs typeface="Poppins" pitchFamily="2" charset="77"/>
              </a:defRPr>
            </a:lvl2pPr>
            <a:lvl3pPr marL="914377" indent="0" algn="ctr">
              <a:buNone/>
              <a:defRPr sz="1400">
                <a:latin typeface="Poppins" pitchFamily="2" charset="77"/>
                <a:cs typeface="Poppins" pitchFamily="2" charset="77"/>
              </a:defRPr>
            </a:lvl3pPr>
            <a:lvl4pPr marL="1371566" indent="0" algn="ctr">
              <a:buNone/>
              <a:defRPr sz="1200">
                <a:latin typeface="Poppins" pitchFamily="2" charset="77"/>
                <a:cs typeface="Poppins" pitchFamily="2" charset="77"/>
              </a:defRPr>
            </a:lvl4pPr>
            <a:lvl5pPr marL="1828754" indent="0" algn="ctr">
              <a:buNone/>
              <a:defRPr sz="1200">
                <a:latin typeface="Poppins" pitchFamily="2" charset="77"/>
                <a:cs typeface="Poppins" pitchFamily="2" charset="77"/>
              </a:defRPr>
            </a:lvl5pPr>
          </a:lstStyle>
          <a:p>
            <a:pPr lvl="0"/>
            <a:r>
              <a:rPr lang="en-US"/>
              <a:t>Click to edit Master text styles</a:t>
            </a:r>
          </a:p>
        </p:txBody>
      </p:sp>
      <p:sp>
        <p:nvSpPr>
          <p:cNvPr id="28" name="Text Placeholder 20">
            <a:extLst>
              <a:ext uri="{FF2B5EF4-FFF2-40B4-BE49-F238E27FC236}">
                <a16:creationId xmlns:a16="http://schemas.microsoft.com/office/drawing/2014/main" id="{ADCFA865-4FA9-DAA3-044B-3D06B0E29B0E}"/>
              </a:ext>
            </a:extLst>
          </p:cNvPr>
          <p:cNvSpPr>
            <a:spLocks noGrp="1"/>
          </p:cNvSpPr>
          <p:nvPr>
            <p:ph type="body" sz="quarter" idx="25"/>
          </p:nvPr>
        </p:nvSpPr>
        <p:spPr>
          <a:xfrm>
            <a:off x="8550558" y="5861895"/>
            <a:ext cx="1928812" cy="398463"/>
          </a:xfrm>
          <a:prstGeom prst="rect">
            <a:avLst/>
          </a:prstGeom>
        </p:spPr>
        <p:txBody>
          <a:bodyPr/>
          <a:lstStyle>
            <a:lvl1pPr marL="0" indent="0" algn="ctr">
              <a:buNone/>
              <a:defRPr sz="1200" b="0" i="0">
                <a:solidFill>
                  <a:schemeClr val="accent2"/>
                </a:solidFill>
                <a:latin typeface="Poppins" pitchFamily="2" charset="77"/>
                <a:cs typeface="Poppins" pitchFamily="2" charset="77"/>
              </a:defRPr>
            </a:lvl1pPr>
            <a:lvl2pPr marL="457189" indent="0" algn="ctr">
              <a:buNone/>
              <a:defRPr sz="1600">
                <a:latin typeface="Poppins" pitchFamily="2" charset="77"/>
                <a:cs typeface="Poppins" pitchFamily="2" charset="77"/>
              </a:defRPr>
            </a:lvl2pPr>
            <a:lvl3pPr marL="914377" indent="0" algn="ctr">
              <a:buNone/>
              <a:defRPr sz="1400">
                <a:latin typeface="Poppins" pitchFamily="2" charset="77"/>
                <a:cs typeface="Poppins" pitchFamily="2" charset="77"/>
              </a:defRPr>
            </a:lvl3pPr>
            <a:lvl4pPr marL="1371566" indent="0" algn="ctr">
              <a:buNone/>
              <a:defRPr sz="1200">
                <a:latin typeface="Poppins" pitchFamily="2" charset="77"/>
                <a:cs typeface="Poppins" pitchFamily="2" charset="77"/>
              </a:defRPr>
            </a:lvl4pPr>
            <a:lvl5pPr marL="1828754" indent="0" algn="ctr">
              <a:buNone/>
              <a:defRPr sz="1200">
                <a:latin typeface="Poppins" pitchFamily="2" charset="77"/>
                <a:cs typeface="Poppins" pitchFamily="2" charset="77"/>
              </a:defRPr>
            </a:lvl5pPr>
          </a:lstStyle>
          <a:p>
            <a:pPr lvl="0"/>
            <a:r>
              <a:rPr lang="en-US"/>
              <a:t>Click to edit Master text styles</a:t>
            </a:r>
          </a:p>
        </p:txBody>
      </p:sp>
    </p:spTree>
    <p:extLst>
      <p:ext uri="{BB962C8B-B14F-4D97-AF65-F5344CB8AC3E}">
        <p14:creationId xmlns:p14="http://schemas.microsoft.com/office/powerpoint/2010/main" val="95740393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Meet the team - 3">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E66FBA8-B390-441E-7DCC-E1FAB5D3AEDC}"/>
              </a:ext>
            </a:extLst>
          </p:cNvPr>
          <p:cNvSpPr/>
          <p:nvPr userDrawn="1"/>
        </p:nvSpPr>
        <p:spPr>
          <a:xfrm>
            <a:off x="0" y="0"/>
            <a:ext cx="3039035" cy="6722533"/>
          </a:xfrm>
          <a:prstGeom prst="rect">
            <a:avLst/>
          </a:prstGeom>
          <a:gradFill flip="none" rotWithShape="1">
            <a:gsLst>
              <a:gs pos="0">
                <a:srgbClr val="CEF0F7"/>
              </a:gs>
              <a:gs pos="100000">
                <a:schemeClr val="bg1"/>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1" b="1" i="0">
              <a:latin typeface="Poppins SemiBold" pitchFamily="2" charset="77"/>
            </a:endParaRPr>
          </a:p>
        </p:txBody>
      </p:sp>
      <p:sp>
        <p:nvSpPr>
          <p:cNvPr id="11" name="Rectangle 10">
            <a:extLst>
              <a:ext uri="{FF2B5EF4-FFF2-40B4-BE49-F238E27FC236}">
                <a16:creationId xmlns:a16="http://schemas.microsoft.com/office/drawing/2014/main" id="{18B37396-3458-E9F2-E112-28852FDD5A42}"/>
              </a:ext>
            </a:extLst>
          </p:cNvPr>
          <p:cNvSpPr/>
          <p:nvPr userDrawn="1"/>
        </p:nvSpPr>
        <p:spPr>
          <a:xfrm>
            <a:off x="254000" y="6248400"/>
            <a:ext cx="11565467" cy="47413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1" b="1" i="0">
              <a:latin typeface="Poppins SemiBold" pitchFamily="2" charset="77"/>
            </a:endParaRPr>
          </a:p>
        </p:txBody>
      </p:sp>
      <p:sp>
        <p:nvSpPr>
          <p:cNvPr id="2" name="Title 1">
            <a:extLst>
              <a:ext uri="{FF2B5EF4-FFF2-40B4-BE49-F238E27FC236}">
                <a16:creationId xmlns:a16="http://schemas.microsoft.com/office/drawing/2014/main" id="{DA147079-3DB6-2991-7FE2-09AEDC71A64C}"/>
              </a:ext>
            </a:extLst>
          </p:cNvPr>
          <p:cNvSpPr>
            <a:spLocks noGrp="1"/>
          </p:cNvSpPr>
          <p:nvPr>
            <p:ph type="title" hasCustomPrompt="1"/>
          </p:nvPr>
        </p:nvSpPr>
        <p:spPr>
          <a:xfrm>
            <a:off x="0" y="1186753"/>
            <a:ext cx="3039035" cy="1127591"/>
          </a:xfrm>
        </p:spPr>
        <p:txBody>
          <a:bodyPr anchor="t"/>
          <a:lstStyle>
            <a:lvl1pPr algn="ctr">
              <a:defRPr sz="3200" b="1" i="0">
                <a:latin typeface="Poppins SemiBold" pitchFamily="2" charset="77"/>
                <a:cs typeface="Poppins SemiBold" pitchFamily="2" charset="77"/>
              </a:defRPr>
            </a:lvl1pPr>
          </a:lstStyle>
          <a:p>
            <a:r>
              <a:rPr lang="en-US"/>
              <a:t>Meet the</a:t>
            </a:r>
            <a:br>
              <a:rPr lang="en-US"/>
            </a:br>
            <a:r>
              <a:rPr lang="en-US"/>
              <a:t>Mitratech </a:t>
            </a:r>
            <a:br>
              <a:rPr lang="en-US"/>
            </a:br>
            <a:r>
              <a:rPr lang="en-US"/>
              <a:t>Team</a:t>
            </a:r>
          </a:p>
        </p:txBody>
      </p:sp>
      <p:pic>
        <p:nvPicPr>
          <p:cNvPr id="10" name="Picture 9">
            <a:extLst>
              <a:ext uri="{FF2B5EF4-FFF2-40B4-BE49-F238E27FC236}">
                <a16:creationId xmlns:a16="http://schemas.microsoft.com/office/drawing/2014/main" id="{E11069B7-3013-0471-87B7-141EBA9FBE0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650182"/>
            <a:ext cx="3039035" cy="318351"/>
          </a:xfrm>
          <a:prstGeom prst="rect">
            <a:avLst/>
          </a:prstGeom>
        </p:spPr>
      </p:pic>
      <p:sp>
        <p:nvSpPr>
          <p:cNvPr id="5" name="Picture Placeholder 4">
            <a:extLst>
              <a:ext uri="{FF2B5EF4-FFF2-40B4-BE49-F238E27FC236}">
                <a16:creationId xmlns:a16="http://schemas.microsoft.com/office/drawing/2014/main" id="{730F7449-BFE1-6765-F6E8-060450BDB70A}"/>
              </a:ext>
            </a:extLst>
          </p:cNvPr>
          <p:cNvSpPr>
            <a:spLocks noGrp="1"/>
          </p:cNvSpPr>
          <p:nvPr>
            <p:ph type="pic" sz="quarter" idx="10"/>
          </p:nvPr>
        </p:nvSpPr>
        <p:spPr>
          <a:xfrm>
            <a:off x="3579994" y="1248486"/>
            <a:ext cx="2206497" cy="2206497"/>
          </a:xfrm>
          <a:prstGeom prst="ellipse">
            <a:avLst/>
          </a:prstGeom>
          <a:solidFill>
            <a:schemeClr val="bg1"/>
          </a:solidFill>
          <a:ln w="76200">
            <a:solidFill>
              <a:schemeClr val="bg1"/>
            </a:solidFill>
          </a:ln>
          <a:effectLst>
            <a:outerShdw blurRad="63500" sx="102000" sy="102000" algn="ctr" rotWithShape="0">
              <a:prstClr val="black">
                <a:alpha val="7119"/>
              </a:prstClr>
            </a:outerShdw>
          </a:effectLst>
        </p:spPr>
        <p:txBody>
          <a:bodyPr anchor="ctr">
            <a:normAutofit/>
          </a:bodyPr>
          <a:lstStyle>
            <a:lvl1pPr marL="0" indent="0" algn="ctr">
              <a:buNone/>
              <a:defRPr sz="1200" b="0" i="0">
                <a:solidFill>
                  <a:schemeClr val="bg1">
                    <a:lumMod val="75000"/>
                  </a:schemeClr>
                </a:solidFill>
                <a:latin typeface="Poppins" pitchFamily="2" charset="77"/>
                <a:cs typeface="Poppins" pitchFamily="2" charset="77"/>
              </a:defRPr>
            </a:lvl1pPr>
          </a:lstStyle>
          <a:p>
            <a:endParaRPr lang="en-US"/>
          </a:p>
        </p:txBody>
      </p:sp>
      <p:sp>
        <p:nvSpPr>
          <p:cNvPr id="7" name="Picture Placeholder 4">
            <a:extLst>
              <a:ext uri="{FF2B5EF4-FFF2-40B4-BE49-F238E27FC236}">
                <a16:creationId xmlns:a16="http://schemas.microsoft.com/office/drawing/2014/main" id="{2F75F4C1-F2DA-1DB2-EC88-E7169FEC3D7D}"/>
              </a:ext>
            </a:extLst>
          </p:cNvPr>
          <p:cNvSpPr>
            <a:spLocks noGrp="1"/>
          </p:cNvSpPr>
          <p:nvPr>
            <p:ph type="pic" sz="quarter" idx="11"/>
          </p:nvPr>
        </p:nvSpPr>
        <p:spPr>
          <a:xfrm>
            <a:off x="6397789" y="1248486"/>
            <a:ext cx="2206497" cy="2206497"/>
          </a:xfrm>
          <a:prstGeom prst="ellipse">
            <a:avLst/>
          </a:prstGeom>
          <a:solidFill>
            <a:schemeClr val="bg1"/>
          </a:solidFill>
          <a:ln w="76200">
            <a:solidFill>
              <a:schemeClr val="bg1"/>
            </a:solidFill>
          </a:ln>
          <a:effectLst>
            <a:outerShdw blurRad="63500" sx="102000" sy="102000" algn="ctr" rotWithShape="0">
              <a:prstClr val="black">
                <a:alpha val="7119"/>
              </a:prstClr>
            </a:outerShdw>
          </a:effectLst>
        </p:spPr>
        <p:txBody>
          <a:bodyPr anchor="ctr">
            <a:normAutofit/>
          </a:bodyPr>
          <a:lstStyle>
            <a:lvl1pPr marL="0" indent="0" algn="ctr">
              <a:buNone/>
              <a:defRPr sz="1200" b="0" i="0">
                <a:solidFill>
                  <a:schemeClr val="bg1">
                    <a:lumMod val="75000"/>
                  </a:schemeClr>
                </a:solidFill>
                <a:latin typeface="Poppins" pitchFamily="2" charset="77"/>
                <a:cs typeface="Poppins" pitchFamily="2" charset="77"/>
              </a:defRPr>
            </a:lvl1pPr>
          </a:lstStyle>
          <a:p>
            <a:endParaRPr lang="en-US"/>
          </a:p>
        </p:txBody>
      </p:sp>
      <p:sp>
        <p:nvSpPr>
          <p:cNvPr id="8" name="Picture Placeholder 4">
            <a:extLst>
              <a:ext uri="{FF2B5EF4-FFF2-40B4-BE49-F238E27FC236}">
                <a16:creationId xmlns:a16="http://schemas.microsoft.com/office/drawing/2014/main" id="{D22A9548-3F30-7AB4-167F-6E82D7DA668F}"/>
              </a:ext>
            </a:extLst>
          </p:cNvPr>
          <p:cNvSpPr>
            <a:spLocks noGrp="1"/>
          </p:cNvSpPr>
          <p:nvPr>
            <p:ph type="pic" sz="quarter" idx="12"/>
          </p:nvPr>
        </p:nvSpPr>
        <p:spPr>
          <a:xfrm>
            <a:off x="9221862" y="1248486"/>
            <a:ext cx="2206497" cy="2206497"/>
          </a:xfrm>
          <a:prstGeom prst="ellipse">
            <a:avLst/>
          </a:prstGeom>
          <a:solidFill>
            <a:schemeClr val="bg1"/>
          </a:solidFill>
          <a:ln w="76200">
            <a:solidFill>
              <a:schemeClr val="bg1"/>
            </a:solidFill>
          </a:ln>
          <a:effectLst>
            <a:outerShdw blurRad="63500" sx="102000" sy="102000" algn="ctr" rotWithShape="0">
              <a:prstClr val="black">
                <a:alpha val="7119"/>
              </a:prstClr>
            </a:outerShdw>
          </a:effectLst>
        </p:spPr>
        <p:txBody>
          <a:bodyPr anchor="ctr">
            <a:normAutofit/>
          </a:bodyPr>
          <a:lstStyle>
            <a:lvl1pPr marL="0" indent="0" algn="ctr">
              <a:buNone/>
              <a:defRPr sz="1200" b="0" i="0">
                <a:solidFill>
                  <a:schemeClr val="bg1">
                    <a:lumMod val="75000"/>
                  </a:schemeClr>
                </a:solidFill>
                <a:latin typeface="Poppins" pitchFamily="2" charset="77"/>
                <a:cs typeface="Poppins" pitchFamily="2" charset="77"/>
              </a:defRPr>
            </a:lvl1pPr>
          </a:lstStyle>
          <a:p>
            <a:endParaRPr lang="en-US"/>
          </a:p>
        </p:txBody>
      </p:sp>
      <p:pic>
        <p:nvPicPr>
          <p:cNvPr id="17" name="Picture 16">
            <a:extLst>
              <a:ext uri="{FF2B5EF4-FFF2-40B4-BE49-F238E27FC236}">
                <a16:creationId xmlns:a16="http://schemas.microsoft.com/office/drawing/2014/main" id="{ED612DFA-EA64-1871-15B6-08F55592A0A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62893" y="768513"/>
            <a:ext cx="1430652" cy="172240"/>
          </a:xfrm>
          <a:prstGeom prst="rect">
            <a:avLst/>
          </a:prstGeom>
        </p:spPr>
      </p:pic>
      <p:sp>
        <p:nvSpPr>
          <p:cNvPr id="21" name="Text Placeholder 20">
            <a:extLst>
              <a:ext uri="{FF2B5EF4-FFF2-40B4-BE49-F238E27FC236}">
                <a16:creationId xmlns:a16="http://schemas.microsoft.com/office/drawing/2014/main" id="{D8126558-83E8-FF37-5200-46635AF8F98E}"/>
              </a:ext>
            </a:extLst>
          </p:cNvPr>
          <p:cNvSpPr>
            <a:spLocks noGrp="1"/>
          </p:cNvSpPr>
          <p:nvPr>
            <p:ph type="body" sz="quarter" idx="18"/>
          </p:nvPr>
        </p:nvSpPr>
        <p:spPr>
          <a:xfrm>
            <a:off x="3429226" y="3787699"/>
            <a:ext cx="2615355" cy="540292"/>
          </a:xfrm>
          <a:prstGeom prst="rect">
            <a:avLst/>
          </a:prstGeom>
          <a:solidFill>
            <a:schemeClr val="bg1"/>
          </a:solidFill>
        </p:spPr>
        <p:txBody>
          <a:bodyPr/>
          <a:lstStyle>
            <a:lvl1pPr marL="0" indent="0" algn="ctr">
              <a:buNone/>
              <a:defRPr sz="1600" b="1" i="0">
                <a:solidFill>
                  <a:schemeClr val="accent3"/>
                </a:solidFill>
                <a:latin typeface="Poppins SemiBold" pitchFamily="2" charset="77"/>
                <a:cs typeface="Poppins SemiBold" pitchFamily="2" charset="77"/>
              </a:defRPr>
            </a:lvl1pPr>
            <a:lvl2pPr marL="457189" indent="0" algn="ctr">
              <a:buNone/>
              <a:defRPr sz="1600">
                <a:latin typeface="Poppins" pitchFamily="2" charset="77"/>
                <a:cs typeface="Poppins" pitchFamily="2" charset="77"/>
              </a:defRPr>
            </a:lvl2pPr>
            <a:lvl3pPr marL="914377" indent="0" algn="ctr">
              <a:buNone/>
              <a:defRPr sz="1400">
                <a:latin typeface="Poppins" pitchFamily="2" charset="77"/>
                <a:cs typeface="Poppins" pitchFamily="2" charset="77"/>
              </a:defRPr>
            </a:lvl3pPr>
            <a:lvl4pPr marL="1371566" indent="0" algn="ctr">
              <a:buNone/>
              <a:defRPr sz="1200">
                <a:latin typeface="Poppins" pitchFamily="2" charset="77"/>
                <a:cs typeface="Poppins" pitchFamily="2" charset="77"/>
              </a:defRPr>
            </a:lvl4pPr>
            <a:lvl5pPr marL="1828754" indent="0" algn="ctr">
              <a:buNone/>
              <a:defRPr sz="1200">
                <a:latin typeface="Poppins" pitchFamily="2" charset="77"/>
                <a:cs typeface="Poppins" pitchFamily="2" charset="77"/>
              </a:defRPr>
            </a:lvl5pPr>
          </a:lstStyle>
          <a:p>
            <a:pPr lvl="0"/>
            <a:r>
              <a:rPr lang="en-US"/>
              <a:t>Click to edit Master text styles</a:t>
            </a:r>
          </a:p>
        </p:txBody>
      </p:sp>
      <p:sp>
        <p:nvSpPr>
          <p:cNvPr id="22" name="Text Placeholder 20">
            <a:extLst>
              <a:ext uri="{FF2B5EF4-FFF2-40B4-BE49-F238E27FC236}">
                <a16:creationId xmlns:a16="http://schemas.microsoft.com/office/drawing/2014/main" id="{D9CB8963-53A1-B16D-CA9C-AC8674C507EC}"/>
              </a:ext>
            </a:extLst>
          </p:cNvPr>
          <p:cNvSpPr>
            <a:spLocks noGrp="1"/>
          </p:cNvSpPr>
          <p:nvPr>
            <p:ph type="body" sz="quarter" idx="19"/>
          </p:nvPr>
        </p:nvSpPr>
        <p:spPr>
          <a:xfrm>
            <a:off x="3429226" y="4459623"/>
            <a:ext cx="2615355" cy="540292"/>
          </a:xfrm>
          <a:prstGeom prst="rect">
            <a:avLst/>
          </a:prstGeom>
        </p:spPr>
        <p:txBody>
          <a:bodyPr/>
          <a:lstStyle>
            <a:lvl1pPr marL="0" indent="0" algn="ctr">
              <a:buNone/>
              <a:defRPr sz="1200" b="0" i="0">
                <a:solidFill>
                  <a:schemeClr val="accent2"/>
                </a:solidFill>
                <a:latin typeface="Poppins" pitchFamily="2" charset="77"/>
                <a:cs typeface="Poppins" pitchFamily="2" charset="77"/>
              </a:defRPr>
            </a:lvl1pPr>
            <a:lvl2pPr marL="457189" indent="0" algn="ctr">
              <a:buNone/>
              <a:defRPr sz="1600">
                <a:latin typeface="Poppins" pitchFamily="2" charset="77"/>
                <a:cs typeface="Poppins" pitchFamily="2" charset="77"/>
              </a:defRPr>
            </a:lvl2pPr>
            <a:lvl3pPr marL="914377" indent="0" algn="ctr">
              <a:buNone/>
              <a:defRPr sz="1400">
                <a:latin typeface="Poppins" pitchFamily="2" charset="77"/>
                <a:cs typeface="Poppins" pitchFamily="2" charset="77"/>
              </a:defRPr>
            </a:lvl3pPr>
            <a:lvl4pPr marL="1371566" indent="0" algn="ctr">
              <a:buNone/>
              <a:defRPr sz="1200">
                <a:latin typeface="Poppins" pitchFamily="2" charset="77"/>
                <a:cs typeface="Poppins" pitchFamily="2" charset="77"/>
              </a:defRPr>
            </a:lvl4pPr>
            <a:lvl5pPr marL="1828754" indent="0" algn="ctr">
              <a:buNone/>
              <a:defRPr sz="1200">
                <a:latin typeface="Poppins" pitchFamily="2" charset="77"/>
                <a:cs typeface="Poppins" pitchFamily="2" charset="77"/>
              </a:defRPr>
            </a:lvl5pPr>
          </a:lstStyle>
          <a:p>
            <a:pPr lvl="0"/>
            <a:r>
              <a:rPr lang="en-US"/>
              <a:t>Click to edit Master text styles</a:t>
            </a:r>
          </a:p>
        </p:txBody>
      </p:sp>
      <p:sp>
        <p:nvSpPr>
          <p:cNvPr id="25" name="Text Placeholder 20">
            <a:extLst>
              <a:ext uri="{FF2B5EF4-FFF2-40B4-BE49-F238E27FC236}">
                <a16:creationId xmlns:a16="http://schemas.microsoft.com/office/drawing/2014/main" id="{60D5803A-8859-95C9-E0D7-BAFDFD10380D}"/>
              </a:ext>
            </a:extLst>
          </p:cNvPr>
          <p:cNvSpPr>
            <a:spLocks noGrp="1"/>
          </p:cNvSpPr>
          <p:nvPr>
            <p:ph type="body" sz="quarter" idx="22"/>
          </p:nvPr>
        </p:nvSpPr>
        <p:spPr>
          <a:xfrm>
            <a:off x="6262536" y="3787699"/>
            <a:ext cx="2615355" cy="540292"/>
          </a:xfrm>
          <a:prstGeom prst="rect">
            <a:avLst/>
          </a:prstGeom>
          <a:solidFill>
            <a:schemeClr val="bg1"/>
          </a:solidFill>
        </p:spPr>
        <p:txBody>
          <a:bodyPr/>
          <a:lstStyle>
            <a:lvl1pPr marL="0" indent="0" algn="ctr">
              <a:buNone/>
              <a:defRPr sz="1600" b="1" i="0">
                <a:solidFill>
                  <a:schemeClr val="accent3"/>
                </a:solidFill>
                <a:latin typeface="Poppins SemiBold" pitchFamily="2" charset="77"/>
                <a:cs typeface="Poppins SemiBold" pitchFamily="2" charset="77"/>
              </a:defRPr>
            </a:lvl1pPr>
            <a:lvl2pPr marL="457189" indent="0" algn="ctr">
              <a:buNone/>
              <a:defRPr sz="1600">
                <a:latin typeface="Poppins" pitchFamily="2" charset="77"/>
                <a:cs typeface="Poppins" pitchFamily="2" charset="77"/>
              </a:defRPr>
            </a:lvl2pPr>
            <a:lvl3pPr marL="914377" indent="0" algn="ctr">
              <a:buNone/>
              <a:defRPr sz="1400">
                <a:latin typeface="Poppins" pitchFamily="2" charset="77"/>
                <a:cs typeface="Poppins" pitchFamily="2" charset="77"/>
              </a:defRPr>
            </a:lvl3pPr>
            <a:lvl4pPr marL="1371566" indent="0" algn="ctr">
              <a:buNone/>
              <a:defRPr sz="1200">
                <a:latin typeface="Poppins" pitchFamily="2" charset="77"/>
                <a:cs typeface="Poppins" pitchFamily="2" charset="77"/>
              </a:defRPr>
            </a:lvl4pPr>
            <a:lvl5pPr marL="1828754" indent="0" algn="ctr">
              <a:buNone/>
              <a:defRPr sz="1200">
                <a:latin typeface="Poppins" pitchFamily="2" charset="77"/>
                <a:cs typeface="Poppins" pitchFamily="2" charset="77"/>
              </a:defRPr>
            </a:lvl5pPr>
          </a:lstStyle>
          <a:p>
            <a:pPr lvl="0"/>
            <a:r>
              <a:rPr lang="en-US"/>
              <a:t>Click to edit Master text styles</a:t>
            </a:r>
          </a:p>
        </p:txBody>
      </p:sp>
      <p:sp>
        <p:nvSpPr>
          <p:cNvPr id="26" name="Text Placeholder 20">
            <a:extLst>
              <a:ext uri="{FF2B5EF4-FFF2-40B4-BE49-F238E27FC236}">
                <a16:creationId xmlns:a16="http://schemas.microsoft.com/office/drawing/2014/main" id="{5E47A34A-11EF-98C8-E071-3E576E57C779}"/>
              </a:ext>
            </a:extLst>
          </p:cNvPr>
          <p:cNvSpPr>
            <a:spLocks noGrp="1"/>
          </p:cNvSpPr>
          <p:nvPr>
            <p:ph type="body" sz="quarter" idx="23"/>
          </p:nvPr>
        </p:nvSpPr>
        <p:spPr>
          <a:xfrm>
            <a:off x="6262536" y="4459623"/>
            <a:ext cx="2615355" cy="540292"/>
          </a:xfrm>
          <a:prstGeom prst="rect">
            <a:avLst/>
          </a:prstGeom>
        </p:spPr>
        <p:txBody>
          <a:bodyPr/>
          <a:lstStyle>
            <a:lvl1pPr marL="0" indent="0" algn="ctr">
              <a:buNone/>
              <a:defRPr sz="1200" b="0" i="0">
                <a:solidFill>
                  <a:schemeClr val="accent2"/>
                </a:solidFill>
                <a:latin typeface="Poppins" pitchFamily="2" charset="77"/>
                <a:cs typeface="Poppins" pitchFamily="2" charset="77"/>
              </a:defRPr>
            </a:lvl1pPr>
            <a:lvl2pPr marL="457189" indent="0" algn="ctr">
              <a:buNone/>
              <a:defRPr sz="1600">
                <a:latin typeface="Poppins" pitchFamily="2" charset="77"/>
                <a:cs typeface="Poppins" pitchFamily="2" charset="77"/>
              </a:defRPr>
            </a:lvl2pPr>
            <a:lvl3pPr marL="914377" indent="0" algn="ctr">
              <a:buNone/>
              <a:defRPr sz="1400">
                <a:latin typeface="Poppins" pitchFamily="2" charset="77"/>
                <a:cs typeface="Poppins" pitchFamily="2" charset="77"/>
              </a:defRPr>
            </a:lvl3pPr>
            <a:lvl4pPr marL="1371566" indent="0" algn="ctr">
              <a:buNone/>
              <a:defRPr sz="1200">
                <a:latin typeface="Poppins" pitchFamily="2" charset="77"/>
                <a:cs typeface="Poppins" pitchFamily="2" charset="77"/>
              </a:defRPr>
            </a:lvl4pPr>
            <a:lvl5pPr marL="1828754" indent="0" algn="ctr">
              <a:buNone/>
              <a:defRPr sz="1200">
                <a:latin typeface="Poppins" pitchFamily="2" charset="77"/>
                <a:cs typeface="Poppins" pitchFamily="2" charset="77"/>
              </a:defRPr>
            </a:lvl5pPr>
          </a:lstStyle>
          <a:p>
            <a:pPr lvl="0"/>
            <a:r>
              <a:rPr lang="en-US"/>
              <a:t>Click to edit Master text styles</a:t>
            </a:r>
          </a:p>
        </p:txBody>
      </p:sp>
      <p:sp>
        <p:nvSpPr>
          <p:cNvPr id="29" name="Text Placeholder 20">
            <a:extLst>
              <a:ext uri="{FF2B5EF4-FFF2-40B4-BE49-F238E27FC236}">
                <a16:creationId xmlns:a16="http://schemas.microsoft.com/office/drawing/2014/main" id="{4734C63A-3FD1-2376-1A0A-9D70A403D58F}"/>
              </a:ext>
            </a:extLst>
          </p:cNvPr>
          <p:cNvSpPr>
            <a:spLocks noGrp="1"/>
          </p:cNvSpPr>
          <p:nvPr>
            <p:ph type="body" sz="quarter" idx="26"/>
          </p:nvPr>
        </p:nvSpPr>
        <p:spPr>
          <a:xfrm>
            <a:off x="9102125" y="3787699"/>
            <a:ext cx="2615355" cy="540292"/>
          </a:xfrm>
          <a:prstGeom prst="rect">
            <a:avLst/>
          </a:prstGeom>
          <a:solidFill>
            <a:schemeClr val="bg1"/>
          </a:solidFill>
        </p:spPr>
        <p:txBody>
          <a:bodyPr/>
          <a:lstStyle>
            <a:lvl1pPr marL="0" indent="0" algn="ctr">
              <a:buNone/>
              <a:defRPr sz="1600" b="1" i="0">
                <a:solidFill>
                  <a:schemeClr val="accent3"/>
                </a:solidFill>
                <a:latin typeface="Poppins SemiBold" pitchFamily="2" charset="77"/>
                <a:cs typeface="Poppins SemiBold" pitchFamily="2" charset="77"/>
              </a:defRPr>
            </a:lvl1pPr>
            <a:lvl2pPr marL="457189" indent="0" algn="ctr">
              <a:buNone/>
              <a:defRPr sz="1600">
                <a:latin typeface="Poppins" pitchFamily="2" charset="77"/>
                <a:cs typeface="Poppins" pitchFamily="2" charset="77"/>
              </a:defRPr>
            </a:lvl2pPr>
            <a:lvl3pPr marL="914377" indent="0" algn="ctr">
              <a:buNone/>
              <a:defRPr sz="1400">
                <a:latin typeface="Poppins" pitchFamily="2" charset="77"/>
                <a:cs typeface="Poppins" pitchFamily="2" charset="77"/>
              </a:defRPr>
            </a:lvl3pPr>
            <a:lvl4pPr marL="1371566" indent="0" algn="ctr">
              <a:buNone/>
              <a:defRPr sz="1200">
                <a:latin typeface="Poppins" pitchFamily="2" charset="77"/>
                <a:cs typeface="Poppins" pitchFamily="2" charset="77"/>
              </a:defRPr>
            </a:lvl4pPr>
            <a:lvl5pPr marL="1828754" indent="0" algn="ctr">
              <a:buNone/>
              <a:defRPr sz="1200">
                <a:latin typeface="Poppins" pitchFamily="2" charset="77"/>
                <a:cs typeface="Poppins" pitchFamily="2" charset="77"/>
              </a:defRPr>
            </a:lvl5pPr>
          </a:lstStyle>
          <a:p>
            <a:pPr lvl="0"/>
            <a:r>
              <a:rPr lang="en-US"/>
              <a:t>Click to edit Master text styles</a:t>
            </a:r>
          </a:p>
        </p:txBody>
      </p:sp>
      <p:sp>
        <p:nvSpPr>
          <p:cNvPr id="30" name="Text Placeholder 20">
            <a:extLst>
              <a:ext uri="{FF2B5EF4-FFF2-40B4-BE49-F238E27FC236}">
                <a16:creationId xmlns:a16="http://schemas.microsoft.com/office/drawing/2014/main" id="{CD97F427-9F15-DD4B-FF2B-F7F480656BF6}"/>
              </a:ext>
            </a:extLst>
          </p:cNvPr>
          <p:cNvSpPr>
            <a:spLocks noGrp="1"/>
          </p:cNvSpPr>
          <p:nvPr>
            <p:ph type="body" sz="quarter" idx="27"/>
          </p:nvPr>
        </p:nvSpPr>
        <p:spPr>
          <a:xfrm>
            <a:off x="9102125" y="4459623"/>
            <a:ext cx="2615355" cy="540292"/>
          </a:xfrm>
          <a:prstGeom prst="rect">
            <a:avLst/>
          </a:prstGeom>
        </p:spPr>
        <p:txBody>
          <a:bodyPr/>
          <a:lstStyle>
            <a:lvl1pPr marL="0" indent="0" algn="ctr">
              <a:buNone/>
              <a:defRPr sz="1200" b="0" i="0">
                <a:solidFill>
                  <a:schemeClr val="accent2"/>
                </a:solidFill>
                <a:latin typeface="Poppins" pitchFamily="2" charset="77"/>
                <a:cs typeface="Poppins" pitchFamily="2" charset="77"/>
              </a:defRPr>
            </a:lvl1pPr>
            <a:lvl2pPr marL="457189" indent="0" algn="ctr">
              <a:buNone/>
              <a:defRPr sz="1600">
                <a:latin typeface="Poppins" pitchFamily="2" charset="77"/>
                <a:cs typeface="Poppins" pitchFamily="2" charset="77"/>
              </a:defRPr>
            </a:lvl2pPr>
            <a:lvl3pPr marL="914377" indent="0" algn="ctr">
              <a:buNone/>
              <a:defRPr sz="1400">
                <a:latin typeface="Poppins" pitchFamily="2" charset="77"/>
                <a:cs typeface="Poppins" pitchFamily="2" charset="77"/>
              </a:defRPr>
            </a:lvl3pPr>
            <a:lvl4pPr marL="1371566" indent="0" algn="ctr">
              <a:buNone/>
              <a:defRPr sz="1200">
                <a:latin typeface="Poppins" pitchFamily="2" charset="77"/>
                <a:cs typeface="Poppins" pitchFamily="2" charset="77"/>
              </a:defRPr>
            </a:lvl4pPr>
            <a:lvl5pPr marL="1828754" indent="0" algn="ctr">
              <a:buNone/>
              <a:defRPr sz="1200">
                <a:latin typeface="Poppins" pitchFamily="2" charset="77"/>
                <a:cs typeface="Poppins" pitchFamily="2" charset="77"/>
              </a:defRPr>
            </a:lvl5pPr>
          </a:lstStyle>
          <a:p>
            <a:pPr lvl="0"/>
            <a:r>
              <a:rPr lang="en-US"/>
              <a:t>Click to edit Master text styles</a:t>
            </a:r>
          </a:p>
        </p:txBody>
      </p:sp>
    </p:spTree>
    <p:extLst>
      <p:ext uri="{BB962C8B-B14F-4D97-AF65-F5344CB8AC3E}">
        <p14:creationId xmlns:p14="http://schemas.microsoft.com/office/powerpoint/2010/main" val="100338200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Meet the team - 2">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E66FBA8-B390-441E-7DCC-E1FAB5D3AEDC}"/>
              </a:ext>
            </a:extLst>
          </p:cNvPr>
          <p:cNvSpPr/>
          <p:nvPr userDrawn="1"/>
        </p:nvSpPr>
        <p:spPr>
          <a:xfrm>
            <a:off x="0" y="0"/>
            <a:ext cx="3039035" cy="6722533"/>
          </a:xfrm>
          <a:prstGeom prst="rect">
            <a:avLst/>
          </a:prstGeom>
          <a:gradFill flip="none" rotWithShape="1">
            <a:gsLst>
              <a:gs pos="0">
                <a:srgbClr val="CEF0F7"/>
              </a:gs>
              <a:gs pos="100000">
                <a:schemeClr val="bg1"/>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1" b="1" i="0">
              <a:latin typeface="Poppins SemiBold" pitchFamily="2" charset="77"/>
            </a:endParaRPr>
          </a:p>
        </p:txBody>
      </p:sp>
      <p:sp>
        <p:nvSpPr>
          <p:cNvPr id="11" name="Rectangle 10">
            <a:extLst>
              <a:ext uri="{FF2B5EF4-FFF2-40B4-BE49-F238E27FC236}">
                <a16:creationId xmlns:a16="http://schemas.microsoft.com/office/drawing/2014/main" id="{18B37396-3458-E9F2-E112-28852FDD5A42}"/>
              </a:ext>
            </a:extLst>
          </p:cNvPr>
          <p:cNvSpPr/>
          <p:nvPr userDrawn="1"/>
        </p:nvSpPr>
        <p:spPr>
          <a:xfrm>
            <a:off x="254000" y="6248400"/>
            <a:ext cx="11565467" cy="47413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1" b="1" i="0">
              <a:latin typeface="Poppins SemiBold" pitchFamily="2" charset="77"/>
            </a:endParaRPr>
          </a:p>
        </p:txBody>
      </p:sp>
      <p:sp>
        <p:nvSpPr>
          <p:cNvPr id="2" name="Title 1">
            <a:extLst>
              <a:ext uri="{FF2B5EF4-FFF2-40B4-BE49-F238E27FC236}">
                <a16:creationId xmlns:a16="http://schemas.microsoft.com/office/drawing/2014/main" id="{DA147079-3DB6-2991-7FE2-09AEDC71A64C}"/>
              </a:ext>
            </a:extLst>
          </p:cNvPr>
          <p:cNvSpPr>
            <a:spLocks noGrp="1"/>
          </p:cNvSpPr>
          <p:nvPr>
            <p:ph type="title" hasCustomPrompt="1"/>
          </p:nvPr>
        </p:nvSpPr>
        <p:spPr>
          <a:xfrm>
            <a:off x="0" y="1186753"/>
            <a:ext cx="3039035" cy="1127591"/>
          </a:xfrm>
        </p:spPr>
        <p:txBody>
          <a:bodyPr anchor="t"/>
          <a:lstStyle>
            <a:lvl1pPr algn="ctr">
              <a:defRPr sz="3200" b="1" i="0">
                <a:latin typeface="Poppins SemiBold" pitchFamily="2" charset="77"/>
                <a:cs typeface="Poppins SemiBold" pitchFamily="2" charset="77"/>
              </a:defRPr>
            </a:lvl1pPr>
          </a:lstStyle>
          <a:p>
            <a:r>
              <a:rPr lang="en-US"/>
              <a:t>Meet the</a:t>
            </a:r>
            <a:br>
              <a:rPr lang="en-US"/>
            </a:br>
            <a:r>
              <a:rPr lang="en-US"/>
              <a:t>Mitratech </a:t>
            </a:r>
            <a:br>
              <a:rPr lang="en-US"/>
            </a:br>
            <a:r>
              <a:rPr lang="en-US"/>
              <a:t>Team</a:t>
            </a:r>
          </a:p>
        </p:txBody>
      </p:sp>
      <p:pic>
        <p:nvPicPr>
          <p:cNvPr id="10" name="Picture 9">
            <a:extLst>
              <a:ext uri="{FF2B5EF4-FFF2-40B4-BE49-F238E27FC236}">
                <a16:creationId xmlns:a16="http://schemas.microsoft.com/office/drawing/2014/main" id="{E11069B7-3013-0471-87B7-141EBA9FBE0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650182"/>
            <a:ext cx="3039035" cy="318351"/>
          </a:xfrm>
          <a:prstGeom prst="rect">
            <a:avLst/>
          </a:prstGeom>
        </p:spPr>
      </p:pic>
      <p:sp>
        <p:nvSpPr>
          <p:cNvPr id="5" name="Picture Placeholder 4">
            <a:extLst>
              <a:ext uri="{FF2B5EF4-FFF2-40B4-BE49-F238E27FC236}">
                <a16:creationId xmlns:a16="http://schemas.microsoft.com/office/drawing/2014/main" id="{730F7449-BFE1-6765-F6E8-060450BDB70A}"/>
              </a:ext>
            </a:extLst>
          </p:cNvPr>
          <p:cNvSpPr>
            <a:spLocks noGrp="1"/>
          </p:cNvSpPr>
          <p:nvPr>
            <p:ph type="pic" sz="quarter" idx="10"/>
          </p:nvPr>
        </p:nvSpPr>
        <p:spPr>
          <a:xfrm>
            <a:off x="4142702" y="638433"/>
            <a:ext cx="2816551" cy="2816551"/>
          </a:xfrm>
          <a:prstGeom prst="ellipse">
            <a:avLst/>
          </a:prstGeom>
          <a:solidFill>
            <a:schemeClr val="bg1"/>
          </a:solidFill>
          <a:ln w="76200">
            <a:solidFill>
              <a:schemeClr val="bg1"/>
            </a:solidFill>
          </a:ln>
          <a:effectLst>
            <a:outerShdw blurRad="63500" sx="102000" sy="102000" algn="ctr" rotWithShape="0">
              <a:prstClr val="black">
                <a:alpha val="7119"/>
              </a:prstClr>
            </a:outerShdw>
          </a:effectLst>
        </p:spPr>
        <p:txBody>
          <a:bodyPr anchor="ctr">
            <a:normAutofit/>
          </a:bodyPr>
          <a:lstStyle>
            <a:lvl1pPr marL="0" indent="0" algn="ctr">
              <a:buNone/>
              <a:defRPr sz="1200" b="0" i="0">
                <a:solidFill>
                  <a:schemeClr val="bg1">
                    <a:lumMod val="75000"/>
                  </a:schemeClr>
                </a:solidFill>
                <a:latin typeface="Poppins" pitchFamily="2" charset="77"/>
                <a:cs typeface="Poppins" pitchFamily="2" charset="77"/>
              </a:defRPr>
            </a:lvl1pPr>
          </a:lstStyle>
          <a:p>
            <a:endParaRPr lang="en-US"/>
          </a:p>
        </p:txBody>
      </p:sp>
      <p:sp>
        <p:nvSpPr>
          <p:cNvPr id="7" name="Picture Placeholder 4">
            <a:extLst>
              <a:ext uri="{FF2B5EF4-FFF2-40B4-BE49-F238E27FC236}">
                <a16:creationId xmlns:a16="http://schemas.microsoft.com/office/drawing/2014/main" id="{2F75F4C1-F2DA-1DB2-EC88-E7169FEC3D7D}"/>
              </a:ext>
            </a:extLst>
          </p:cNvPr>
          <p:cNvSpPr>
            <a:spLocks noGrp="1"/>
          </p:cNvSpPr>
          <p:nvPr>
            <p:ph type="pic" sz="quarter" idx="11"/>
          </p:nvPr>
        </p:nvSpPr>
        <p:spPr>
          <a:xfrm>
            <a:off x="7968682" y="1318370"/>
            <a:ext cx="2816551" cy="2816551"/>
          </a:xfrm>
          <a:prstGeom prst="ellipse">
            <a:avLst/>
          </a:prstGeom>
          <a:solidFill>
            <a:schemeClr val="bg1"/>
          </a:solidFill>
          <a:ln w="76200">
            <a:solidFill>
              <a:schemeClr val="bg1"/>
            </a:solidFill>
          </a:ln>
          <a:effectLst>
            <a:outerShdw blurRad="63500" sx="102000" sy="102000" algn="ctr" rotWithShape="0">
              <a:prstClr val="black">
                <a:alpha val="7119"/>
              </a:prstClr>
            </a:outerShdw>
          </a:effectLst>
        </p:spPr>
        <p:txBody>
          <a:bodyPr anchor="ctr">
            <a:normAutofit/>
          </a:bodyPr>
          <a:lstStyle>
            <a:lvl1pPr marL="0" indent="0" algn="ctr">
              <a:buNone/>
              <a:defRPr sz="1200" b="0" i="0">
                <a:solidFill>
                  <a:schemeClr val="bg1">
                    <a:lumMod val="75000"/>
                  </a:schemeClr>
                </a:solidFill>
                <a:latin typeface="Poppins" pitchFamily="2" charset="77"/>
                <a:cs typeface="Poppins" pitchFamily="2" charset="77"/>
              </a:defRPr>
            </a:lvl1pPr>
          </a:lstStyle>
          <a:p>
            <a:endParaRPr lang="en-US"/>
          </a:p>
        </p:txBody>
      </p:sp>
      <p:pic>
        <p:nvPicPr>
          <p:cNvPr id="17" name="Picture 16">
            <a:extLst>
              <a:ext uri="{FF2B5EF4-FFF2-40B4-BE49-F238E27FC236}">
                <a16:creationId xmlns:a16="http://schemas.microsoft.com/office/drawing/2014/main" id="{ED612DFA-EA64-1871-15B6-08F55592A0A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62893" y="768513"/>
            <a:ext cx="1430652" cy="172240"/>
          </a:xfrm>
          <a:prstGeom prst="rect">
            <a:avLst/>
          </a:prstGeom>
        </p:spPr>
      </p:pic>
      <p:sp>
        <p:nvSpPr>
          <p:cNvPr id="21" name="Text Placeholder 20">
            <a:extLst>
              <a:ext uri="{FF2B5EF4-FFF2-40B4-BE49-F238E27FC236}">
                <a16:creationId xmlns:a16="http://schemas.microsoft.com/office/drawing/2014/main" id="{D8126558-83E8-FF37-5200-46635AF8F98E}"/>
              </a:ext>
            </a:extLst>
          </p:cNvPr>
          <p:cNvSpPr>
            <a:spLocks noGrp="1"/>
          </p:cNvSpPr>
          <p:nvPr>
            <p:ph type="body" sz="quarter" idx="18"/>
          </p:nvPr>
        </p:nvSpPr>
        <p:spPr>
          <a:xfrm>
            <a:off x="3991933" y="3814164"/>
            <a:ext cx="3338451" cy="689672"/>
          </a:xfrm>
          <a:prstGeom prst="rect">
            <a:avLst/>
          </a:prstGeom>
          <a:solidFill>
            <a:schemeClr val="bg1"/>
          </a:solidFill>
        </p:spPr>
        <p:txBody>
          <a:bodyPr/>
          <a:lstStyle>
            <a:lvl1pPr marL="0" indent="0" algn="ctr">
              <a:buNone/>
              <a:defRPr sz="1600" b="1" i="0">
                <a:solidFill>
                  <a:schemeClr val="accent3"/>
                </a:solidFill>
                <a:latin typeface="Poppins SemiBold" pitchFamily="2" charset="77"/>
                <a:cs typeface="Poppins SemiBold" pitchFamily="2" charset="77"/>
              </a:defRPr>
            </a:lvl1pPr>
            <a:lvl2pPr marL="457189" indent="0" algn="ctr">
              <a:buNone/>
              <a:defRPr sz="1600">
                <a:latin typeface="Poppins" pitchFamily="2" charset="77"/>
                <a:cs typeface="Poppins" pitchFamily="2" charset="77"/>
              </a:defRPr>
            </a:lvl2pPr>
            <a:lvl3pPr marL="914377" indent="0" algn="ctr">
              <a:buNone/>
              <a:defRPr sz="1400">
                <a:latin typeface="Poppins" pitchFamily="2" charset="77"/>
                <a:cs typeface="Poppins" pitchFamily="2" charset="77"/>
              </a:defRPr>
            </a:lvl3pPr>
            <a:lvl4pPr marL="1371566" indent="0" algn="ctr">
              <a:buNone/>
              <a:defRPr sz="1200">
                <a:latin typeface="Poppins" pitchFamily="2" charset="77"/>
                <a:cs typeface="Poppins" pitchFamily="2" charset="77"/>
              </a:defRPr>
            </a:lvl4pPr>
            <a:lvl5pPr marL="1828754" indent="0" algn="ctr">
              <a:buNone/>
              <a:defRPr sz="1200">
                <a:latin typeface="Poppins" pitchFamily="2" charset="77"/>
                <a:cs typeface="Poppins" pitchFamily="2" charset="77"/>
              </a:defRPr>
            </a:lvl5pPr>
          </a:lstStyle>
          <a:p>
            <a:pPr lvl="0"/>
            <a:r>
              <a:rPr lang="en-US"/>
              <a:t>Click to edit Master text styles</a:t>
            </a:r>
          </a:p>
        </p:txBody>
      </p:sp>
      <p:sp>
        <p:nvSpPr>
          <p:cNvPr id="22" name="Text Placeholder 20">
            <a:extLst>
              <a:ext uri="{FF2B5EF4-FFF2-40B4-BE49-F238E27FC236}">
                <a16:creationId xmlns:a16="http://schemas.microsoft.com/office/drawing/2014/main" id="{D9CB8963-53A1-B16D-CA9C-AC8674C507EC}"/>
              </a:ext>
            </a:extLst>
          </p:cNvPr>
          <p:cNvSpPr>
            <a:spLocks noGrp="1"/>
          </p:cNvSpPr>
          <p:nvPr>
            <p:ph type="body" sz="quarter" idx="19"/>
          </p:nvPr>
        </p:nvSpPr>
        <p:spPr>
          <a:xfrm>
            <a:off x="3991933" y="4486088"/>
            <a:ext cx="3338451" cy="689672"/>
          </a:xfrm>
          <a:prstGeom prst="rect">
            <a:avLst/>
          </a:prstGeom>
        </p:spPr>
        <p:txBody>
          <a:bodyPr/>
          <a:lstStyle>
            <a:lvl1pPr marL="0" indent="0" algn="ctr">
              <a:buNone/>
              <a:defRPr sz="1200" b="0" i="0">
                <a:solidFill>
                  <a:schemeClr val="accent2"/>
                </a:solidFill>
                <a:latin typeface="Poppins" pitchFamily="2" charset="77"/>
                <a:cs typeface="Poppins" pitchFamily="2" charset="77"/>
              </a:defRPr>
            </a:lvl1pPr>
            <a:lvl2pPr marL="457189" indent="0" algn="ctr">
              <a:buNone/>
              <a:defRPr sz="1600">
                <a:latin typeface="Poppins" pitchFamily="2" charset="77"/>
                <a:cs typeface="Poppins" pitchFamily="2" charset="77"/>
              </a:defRPr>
            </a:lvl2pPr>
            <a:lvl3pPr marL="914377" indent="0" algn="ctr">
              <a:buNone/>
              <a:defRPr sz="1400">
                <a:latin typeface="Poppins" pitchFamily="2" charset="77"/>
                <a:cs typeface="Poppins" pitchFamily="2" charset="77"/>
              </a:defRPr>
            </a:lvl3pPr>
            <a:lvl4pPr marL="1371566" indent="0" algn="ctr">
              <a:buNone/>
              <a:defRPr sz="1200">
                <a:latin typeface="Poppins" pitchFamily="2" charset="77"/>
                <a:cs typeface="Poppins" pitchFamily="2" charset="77"/>
              </a:defRPr>
            </a:lvl4pPr>
            <a:lvl5pPr marL="1828754" indent="0" algn="ctr">
              <a:buNone/>
              <a:defRPr sz="1200">
                <a:latin typeface="Poppins" pitchFamily="2" charset="77"/>
                <a:cs typeface="Poppins" pitchFamily="2" charset="77"/>
              </a:defRPr>
            </a:lvl5pPr>
          </a:lstStyle>
          <a:p>
            <a:pPr lvl="0"/>
            <a:r>
              <a:rPr lang="en-US"/>
              <a:t>Click to edit Master text styles</a:t>
            </a:r>
          </a:p>
        </p:txBody>
      </p:sp>
      <p:sp>
        <p:nvSpPr>
          <p:cNvPr id="25" name="Text Placeholder 20">
            <a:extLst>
              <a:ext uri="{FF2B5EF4-FFF2-40B4-BE49-F238E27FC236}">
                <a16:creationId xmlns:a16="http://schemas.microsoft.com/office/drawing/2014/main" id="{60D5803A-8859-95C9-E0D7-BAFDFD10380D}"/>
              </a:ext>
            </a:extLst>
          </p:cNvPr>
          <p:cNvSpPr>
            <a:spLocks noGrp="1"/>
          </p:cNvSpPr>
          <p:nvPr>
            <p:ph type="body" sz="quarter" idx="22"/>
          </p:nvPr>
        </p:nvSpPr>
        <p:spPr>
          <a:xfrm>
            <a:off x="7833428" y="4494103"/>
            <a:ext cx="3338451" cy="689672"/>
          </a:xfrm>
          <a:prstGeom prst="rect">
            <a:avLst/>
          </a:prstGeom>
          <a:solidFill>
            <a:schemeClr val="bg1"/>
          </a:solidFill>
        </p:spPr>
        <p:txBody>
          <a:bodyPr/>
          <a:lstStyle>
            <a:lvl1pPr marL="0" indent="0" algn="ctr">
              <a:buNone/>
              <a:defRPr sz="1600" b="1" i="0">
                <a:solidFill>
                  <a:schemeClr val="accent3"/>
                </a:solidFill>
                <a:latin typeface="Poppins SemiBold" pitchFamily="2" charset="77"/>
                <a:cs typeface="Poppins SemiBold" pitchFamily="2" charset="77"/>
              </a:defRPr>
            </a:lvl1pPr>
            <a:lvl2pPr marL="457189" indent="0" algn="ctr">
              <a:buNone/>
              <a:defRPr sz="1600">
                <a:latin typeface="Poppins" pitchFamily="2" charset="77"/>
                <a:cs typeface="Poppins" pitchFamily="2" charset="77"/>
              </a:defRPr>
            </a:lvl2pPr>
            <a:lvl3pPr marL="914377" indent="0" algn="ctr">
              <a:buNone/>
              <a:defRPr sz="1400">
                <a:latin typeface="Poppins" pitchFamily="2" charset="77"/>
                <a:cs typeface="Poppins" pitchFamily="2" charset="77"/>
              </a:defRPr>
            </a:lvl3pPr>
            <a:lvl4pPr marL="1371566" indent="0" algn="ctr">
              <a:buNone/>
              <a:defRPr sz="1200">
                <a:latin typeface="Poppins" pitchFamily="2" charset="77"/>
                <a:cs typeface="Poppins" pitchFamily="2" charset="77"/>
              </a:defRPr>
            </a:lvl4pPr>
            <a:lvl5pPr marL="1828754" indent="0" algn="ctr">
              <a:buNone/>
              <a:defRPr sz="1200">
                <a:latin typeface="Poppins" pitchFamily="2" charset="77"/>
                <a:cs typeface="Poppins" pitchFamily="2" charset="77"/>
              </a:defRPr>
            </a:lvl5pPr>
          </a:lstStyle>
          <a:p>
            <a:pPr lvl="0"/>
            <a:r>
              <a:rPr lang="en-US"/>
              <a:t>Click to edit Master text styles</a:t>
            </a:r>
          </a:p>
        </p:txBody>
      </p:sp>
      <p:sp>
        <p:nvSpPr>
          <p:cNvPr id="26" name="Text Placeholder 20">
            <a:extLst>
              <a:ext uri="{FF2B5EF4-FFF2-40B4-BE49-F238E27FC236}">
                <a16:creationId xmlns:a16="http://schemas.microsoft.com/office/drawing/2014/main" id="{5E47A34A-11EF-98C8-E071-3E576E57C779}"/>
              </a:ext>
            </a:extLst>
          </p:cNvPr>
          <p:cNvSpPr>
            <a:spLocks noGrp="1"/>
          </p:cNvSpPr>
          <p:nvPr>
            <p:ph type="body" sz="quarter" idx="23"/>
          </p:nvPr>
        </p:nvSpPr>
        <p:spPr>
          <a:xfrm>
            <a:off x="7833428" y="5166027"/>
            <a:ext cx="3338451" cy="689672"/>
          </a:xfrm>
          <a:prstGeom prst="rect">
            <a:avLst/>
          </a:prstGeom>
        </p:spPr>
        <p:txBody>
          <a:bodyPr/>
          <a:lstStyle>
            <a:lvl1pPr marL="0" indent="0" algn="ctr">
              <a:buNone/>
              <a:defRPr sz="1200" b="0" i="0">
                <a:solidFill>
                  <a:schemeClr val="accent2"/>
                </a:solidFill>
                <a:latin typeface="Poppins" pitchFamily="2" charset="77"/>
                <a:cs typeface="Poppins" pitchFamily="2" charset="77"/>
              </a:defRPr>
            </a:lvl1pPr>
            <a:lvl2pPr marL="457189" indent="0" algn="ctr">
              <a:buNone/>
              <a:defRPr sz="1600">
                <a:latin typeface="Poppins" pitchFamily="2" charset="77"/>
                <a:cs typeface="Poppins" pitchFamily="2" charset="77"/>
              </a:defRPr>
            </a:lvl2pPr>
            <a:lvl3pPr marL="914377" indent="0" algn="ctr">
              <a:buNone/>
              <a:defRPr sz="1400">
                <a:latin typeface="Poppins" pitchFamily="2" charset="77"/>
                <a:cs typeface="Poppins" pitchFamily="2" charset="77"/>
              </a:defRPr>
            </a:lvl3pPr>
            <a:lvl4pPr marL="1371566" indent="0" algn="ctr">
              <a:buNone/>
              <a:defRPr sz="1200">
                <a:latin typeface="Poppins" pitchFamily="2" charset="77"/>
                <a:cs typeface="Poppins" pitchFamily="2" charset="77"/>
              </a:defRPr>
            </a:lvl4pPr>
            <a:lvl5pPr marL="1828754" indent="0" algn="ctr">
              <a:buNone/>
              <a:defRPr sz="1200">
                <a:latin typeface="Poppins" pitchFamily="2" charset="77"/>
                <a:cs typeface="Poppins" pitchFamily="2" charset="77"/>
              </a:defRPr>
            </a:lvl5pPr>
          </a:lstStyle>
          <a:p>
            <a:pPr lvl="0"/>
            <a:r>
              <a:rPr lang="en-US"/>
              <a:t>Click to edit Master text styles</a:t>
            </a:r>
          </a:p>
        </p:txBody>
      </p:sp>
    </p:spTree>
    <p:extLst>
      <p:ext uri="{BB962C8B-B14F-4D97-AF65-F5344CB8AC3E}">
        <p14:creationId xmlns:p14="http://schemas.microsoft.com/office/powerpoint/2010/main" val="235842046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Meet the team - 1">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E66FBA8-B390-441E-7DCC-E1FAB5D3AEDC}"/>
              </a:ext>
            </a:extLst>
          </p:cNvPr>
          <p:cNvSpPr/>
          <p:nvPr userDrawn="1"/>
        </p:nvSpPr>
        <p:spPr>
          <a:xfrm>
            <a:off x="0" y="0"/>
            <a:ext cx="3039035" cy="6722533"/>
          </a:xfrm>
          <a:prstGeom prst="rect">
            <a:avLst/>
          </a:prstGeom>
          <a:gradFill flip="none" rotWithShape="1">
            <a:gsLst>
              <a:gs pos="0">
                <a:srgbClr val="CEF0F7"/>
              </a:gs>
              <a:gs pos="100000">
                <a:schemeClr val="bg1"/>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1" b="1" i="0">
              <a:latin typeface="Poppins SemiBold" pitchFamily="2" charset="77"/>
            </a:endParaRPr>
          </a:p>
        </p:txBody>
      </p:sp>
      <p:sp>
        <p:nvSpPr>
          <p:cNvPr id="11" name="Rectangle 10">
            <a:extLst>
              <a:ext uri="{FF2B5EF4-FFF2-40B4-BE49-F238E27FC236}">
                <a16:creationId xmlns:a16="http://schemas.microsoft.com/office/drawing/2014/main" id="{18B37396-3458-E9F2-E112-28852FDD5A42}"/>
              </a:ext>
            </a:extLst>
          </p:cNvPr>
          <p:cNvSpPr/>
          <p:nvPr userDrawn="1"/>
        </p:nvSpPr>
        <p:spPr>
          <a:xfrm>
            <a:off x="254000" y="6248400"/>
            <a:ext cx="11565467" cy="47413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1" b="1" i="0">
              <a:latin typeface="Poppins SemiBold" pitchFamily="2" charset="77"/>
            </a:endParaRPr>
          </a:p>
        </p:txBody>
      </p:sp>
      <p:sp>
        <p:nvSpPr>
          <p:cNvPr id="2" name="Title 1">
            <a:extLst>
              <a:ext uri="{FF2B5EF4-FFF2-40B4-BE49-F238E27FC236}">
                <a16:creationId xmlns:a16="http://schemas.microsoft.com/office/drawing/2014/main" id="{DA147079-3DB6-2991-7FE2-09AEDC71A64C}"/>
              </a:ext>
            </a:extLst>
          </p:cNvPr>
          <p:cNvSpPr>
            <a:spLocks noGrp="1"/>
          </p:cNvSpPr>
          <p:nvPr>
            <p:ph type="title" hasCustomPrompt="1"/>
          </p:nvPr>
        </p:nvSpPr>
        <p:spPr>
          <a:xfrm>
            <a:off x="0" y="1186753"/>
            <a:ext cx="3039035" cy="1127591"/>
          </a:xfrm>
        </p:spPr>
        <p:txBody>
          <a:bodyPr anchor="t"/>
          <a:lstStyle>
            <a:lvl1pPr algn="ctr">
              <a:defRPr sz="3200" b="1" i="0">
                <a:latin typeface="Poppins SemiBold" pitchFamily="2" charset="77"/>
                <a:cs typeface="Poppins SemiBold" pitchFamily="2" charset="77"/>
              </a:defRPr>
            </a:lvl1pPr>
          </a:lstStyle>
          <a:p>
            <a:r>
              <a:rPr lang="en-US"/>
              <a:t>Meet the</a:t>
            </a:r>
            <a:br>
              <a:rPr lang="en-US"/>
            </a:br>
            <a:r>
              <a:rPr lang="en-US"/>
              <a:t>Mitratech </a:t>
            </a:r>
            <a:br>
              <a:rPr lang="en-US"/>
            </a:br>
            <a:r>
              <a:rPr lang="en-US"/>
              <a:t>Team</a:t>
            </a:r>
          </a:p>
        </p:txBody>
      </p:sp>
      <p:pic>
        <p:nvPicPr>
          <p:cNvPr id="10" name="Picture 9">
            <a:extLst>
              <a:ext uri="{FF2B5EF4-FFF2-40B4-BE49-F238E27FC236}">
                <a16:creationId xmlns:a16="http://schemas.microsoft.com/office/drawing/2014/main" id="{E11069B7-3013-0471-87B7-141EBA9FBE0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650182"/>
            <a:ext cx="3039035" cy="318351"/>
          </a:xfrm>
          <a:prstGeom prst="rect">
            <a:avLst/>
          </a:prstGeom>
        </p:spPr>
      </p:pic>
      <p:sp>
        <p:nvSpPr>
          <p:cNvPr id="5" name="Picture Placeholder 4">
            <a:extLst>
              <a:ext uri="{FF2B5EF4-FFF2-40B4-BE49-F238E27FC236}">
                <a16:creationId xmlns:a16="http://schemas.microsoft.com/office/drawing/2014/main" id="{730F7449-BFE1-6765-F6E8-060450BDB70A}"/>
              </a:ext>
            </a:extLst>
          </p:cNvPr>
          <p:cNvSpPr>
            <a:spLocks noGrp="1"/>
          </p:cNvSpPr>
          <p:nvPr>
            <p:ph type="pic" sz="quarter" idx="10"/>
          </p:nvPr>
        </p:nvSpPr>
        <p:spPr>
          <a:xfrm>
            <a:off x="3626343" y="1186753"/>
            <a:ext cx="3730531" cy="3730531"/>
          </a:xfrm>
          <a:prstGeom prst="ellipse">
            <a:avLst/>
          </a:prstGeom>
          <a:solidFill>
            <a:schemeClr val="bg1"/>
          </a:solidFill>
          <a:ln w="76200">
            <a:solidFill>
              <a:schemeClr val="bg1"/>
            </a:solidFill>
          </a:ln>
          <a:effectLst>
            <a:outerShdw blurRad="63500" sx="102000" sy="102000" algn="ctr" rotWithShape="0">
              <a:prstClr val="black">
                <a:alpha val="7119"/>
              </a:prstClr>
            </a:outerShdw>
          </a:effectLst>
        </p:spPr>
        <p:txBody>
          <a:bodyPr anchor="ctr"/>
          <a:lstStyle>
            <a:lvl1pPr marL="0" indent="0" algn="ctr">
              <a:buNone/>
              <a:defRPr sz="2000" b="0" i="0">
                <a:solidFill>
                  <a:schemeClr val="bg1">
                    <a:lumMod val="75000"/>
                  </a:schemeClr>
                </a:solidFill>
                <a:latin typeface="Poppins" pitchFamily="2" charset="77"/>
                <a:cs typeface="Poppins" pitchFamily="2" charset="77"/>
              </a:defRPr>
            </a:lvl1pPr>
          </a:lstStyle>
          <a:p>
            <a:endParaRPr lang="en-US"/>
          </a:p>
        </p:txBody>
      </p:sp>
      <p:pic>
        <p:nvPicPr>
          <p:cNvPr id="17" name="Picture 16">
            <a:extLst>
              <a:ext uri="{FF2B5EF4-FFF2-40B4-BE49-F238E27FC236}">
                <a16:creationId xmlns:a16="http://schemas.microsoft.com/office/drawing/2014/main" id="{ED612DFA-EA64-1871-15B6-08F55592A0A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62893" y="768513"/>
            <a:ext cx="1430652" cy="172240"/>
          </a:xfrm>
          <a:prstGeom prst="rect">
            <a:avLst/>
          </a:prstGeom>
        </p:spPr>
      </p:pic>
      <p:sp>
        <p:nvSpPr>
          <p:cNvPr id="21" name="Text Placeholder 20">
            <a:extLst>
              <a:ext uri="{FF2B5EF4-FFF2-40B4-BE49-F238E27FC236}">
                <a16:creationId xmlns:a16="http://schemas.microsoft.com/office/drawing/2014/main" id="{D8126558-83E8-FF37-5200-46635AF8F98E}"/>
              </a:ext>
            </a:extLst>
          </p:cNvPr>
          <p:cNvSpPr>
            <a:spLocks noGrp="1"/>
          </p:cNvSpPr>
          <p:nvPr>
            <p:ph type="body" sz="quarter" idx="18"/>
          </p:nvPr>
        </p:nvSpPr>
        <p:spPr>
          <a:xfrm>
            <a:off x="7728616" y="2538651"/>
            <a:ext cx="3338451" cy="689672"/>
          </a:xfrm>
          <a:prstGeom prst="rect">
            <a:avLst/>
          </a:prstGeom>
          <a:solidFill>
            <a:schemeClr val="bg1"/>
          </a:solidFill>
        </p:spPr>
        <p:txBody>
          <a:bodyPr/>
          <a:lstStyle>
            <a:lvl1pPr marL="0" indent="0" algn="l">
              <a:buNone/>
              <a:defRPr sz="1600" b="1" i="0">
                <a:solidFill>
                  <a:schemeClr val="accent3"/>
                </a:solidFill>
                <a:latin typeface="Poppins SemiBold" pitchFamily="2" charset="77"/>
                <a:cs typeface="Poppins SemiBold" pitchFamily="2" charset="77"/>
              </a:defRPr>
            </a:lvl1pPr>
            <a:lvl2pPr marL="457189" indent="0" algn="ctr">
              <a:buNone/>
              <a:defRPr sz="1600">
                <a:latin typeface="Poppins" pitchFamily="2" charset="77"/>
                <a:cs typeface="Poppins" pitchFamily="2" charset="77"/>
              </a:defRPr>
            </a:lvl2pPr>
            <a:lvl3pPr marL="914377" indent="0" algn="ctr">
              <a:buNone/>
              <a:defRPr sz="1400">
                <a:latin typeface="Poppins" pitchFamily="2" charset="77"/>
                <a:cs typeface="Poppins" pitchFamily="2" charset="77"/>
              </a:defRPr>
            </a:lvl3pPr>
            <a:lvl4pPr marL="1371566" indent="0" algn="ctr">
              <a:buNone/>
              <a:defRPr sz="1200">
                <a:latin typeface="Poppins" pitchFamily="2" charset="77"/>
                <a:cs typeface="Poppins" pitchFamily="2" charset="77"/>
              </a:defRPr>
            </a:lvl4pPr>
            <a:lvl5pPr marL="1828754" indent="0" algn="ctr">
              <a:buNone/>
              <a:defRPr sz="1200">
                <a:latin typeface="Poppins" pitchFamily="2" charset="77"/>
                <a:cs typeface="Poppins" pitchFamily="2" charset="77"/>
              </a:defRPr>
            </a:lvl5pPr>
          </a:lstStyle>
          <a:p>
            <a:pPr lvl="0"/>
            <a:r>
              <a:rPr lang="en-US"/>
              <a:t>Click to edit Master text styles</a:t>
            </a:r>
          </a:p>
        </p:txBody>
      </p:sp>
      <p:sp>
        <p:nvSpPr>
          <p:cNvPr id="22" name="Text Placeholder 20">
            <a:extLst>
              <a:ext uri="{FF2B5EF4-FFF2-40B4-BE49-F238E27FC236}">
                <a16:creationId xmlns:a16="http://schemas.microsoft.com/office/drawing/2014/main" id="{D9CB8963-53A1-B16D-CA9C-AC8674C507EC}"/>
              </a:ext>
            </a:extLst>
          </p:cNvPr>
          <p:cNvSpPr>
            <a:spLocks noGrp="1"/>
          </p:cNvSpPr>
          <p:nvPr>
            <p:ph type="body" sz="quarter" idx="19"/>
          </p:nvPr>
        </p:nvSpPr>
        <p:spPr>
          <a:xfrm>
            <a:off x="7728616" y="3210575"/>
            <a:ext cx="3338451" cy="689672"/>
          </a:xfrm>
          <a:prstGeom prst="rect">
            <a:avLst/>
          </a:prstGeom>
        </p:spPr>
        <p:txBody>
          <a:bodyPr/>
          <a:lstStyle>
            <a:lvl1pPr marL="0" indent="0" algn="l">
              <a:buNone/>
              <a:defRPr sz="1200" b="0" i="0">
                <a:solidFill>
                  <a:schemeClr val="accent2"/>
                </a:solidFill>
                <a:latin typeface="Poppins" pitchFamily="2" charset="77"/>
                <a:cs typeface="Poppins" pitchFamily="2" charset="77"/>
              </a:defRPr>
            </a:lvl1pPr>
            <a:lvl2pPr marL="457189" indent="0" algn="ctr">
              <a:buNone/>
              <a:defRPr sz="1600">
                <a:latin typeface="Poppins" pitchFamily="2" charset="77"/>
                <a:cs typeface="Poppins" pitchFamily="2" charset="77"/>
              </a:defRPr>
            </a:lvl2pPr>
            <a:lvl3pPr marL="914377" indent="0" algn="ctr">
              <a:buNone/>
              <a:defRPr sz="1400">
                <a:latin typeface="Poppins" pitchFamily="2" charset="77"/>
                <a:cs typeface="Poppins" pitchFamily="2" charset="77"/>
              </a:defRPr>
            </a:lvl3pPr>
            <a:lvl4pPr marL="1371566" indent="0" algn="ctr">
              <a:buNone/>
              <a:defRPr sz="1200">
                <a:latin typeface="Poppins" pitchFamily="2" charset="77"/>
                <a:cs typeface="Poppins" pitchFamily="2" charset="77"/>
              </a:defRPr>
            </a:lvl4pPr>
            <a:lvl5pPr marL="1828754" indent="0" algn="ctr">
              <a:buNone/>
              <a:defRPr sz="1200">
                <a:latin typeface="Poppins" pitchFamily="2" charset="77"/>
                <a:cs typeface="Poppins" pitchFamily="2" charset="77"/>
              </a:defRPr>
            </a:lvl5pPr>
          </a:lstStyle>
          <a:p>
            <a:pPr lvl="0"/>
            <a:r>
              <a:rPr lang="en-US"/>
              <a:t>Click to edit Master text styles</a:t>
            </a:r>
          </a:p>
        </p:txBody>
      </p:sp>
    </p:spTree>
    <p:extLst>
      <p:ext uri="{BB962C8B-B14F-4D97-AF65-F5344CB8AC3E}">
        <p14:creationId xmlns:p14="http://schemas.microsoft.com/office/powerpoint/2010/main" val="160822544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Meet the team - 8">
    <p:bg>
      <p:bgPr>
        <a:solidFill>
          <a:schemeClr val="accent2"/>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BD858F5-8658-946D-9F74-1DA619AEED9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466" y="1"/>
            <a:ext cx="12189532" cy="6859387"/>
          </a:xfrm>
          <a:prstGeom prst="rect">
            <a:avLst/>
          </a:prstGeom>
        </p:spPr>
      </p:pic>
      <p:sp>
        <p:nvSpPr>
          <p:cNvPr id="11" name="Rectangle 10">
            <a:extLst>
              <a:ext uri="{FF2B5EF4-FFF2-40B4-BE49-F238E27FC236}">
                <a16:creationId xmlns:a16="http://schemas.microsoft.com/office/drawing/2014/main" id="{18B37396-3458-E9F2-E112-28852FDD5A42}"/>
              </a:ext>
            </a:extLst>
          </p:cNvPr>
          <p:cNvSpPr/>
          <p:nvPr userDrawn="1"/>
        </p:nvSpPr>
        <p:spPr>
          <a:xfrm>
            <a:off x="792550" y="5334770"/>
            <a:ext cx="3251913" cy="474133"/>
          </a:xfrm>
          <a:prstGeom prst="rect">
            <a:avLst/>
          </a:prstGeom>
          <a:solidFill>
            <a:srgbClr val="111C4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1" b="1" i="0">
              <a:latin typeface="Poppins SemiBold" pitchFamily="2" charset="77"/>
            </a:endParaRPr>
          </a:p>
        </p:txBody>
      </p:sp>
      <p:sp>
        <p:nvSpPr>
          <p:cNvPr id="2" name="Title 1">
            <a:extLst>
              <a:ext uri="{FF2B5EF4-FFF2-40B4-BE49-F238E27FC236}">
                <a16:creationId xmlns:a16="http://schemas.microsoft.com/office/drawing/2014/main" id="{DA147079-3DB6-2991-7FE2-09AEDC71A64C}"/>
              </a:ext>
            </a:extLst>
          </p:cNvPr>
          <p:cNvSpPr>
            <a:spLocks noGrp="1"/>
          </p:cNvSpPr>
          <p:nvPr>
            <p:ph type="title" hasCustomPrompt="1"/>
          </p:nvPr>
        </p:nvSpPr>
        <p:spPr>
          <a:xfrm>
            <a:off x="259459" y="1562990"/>
            <a:ext cx="3039035" cy="1127591"/>
          </a:xfrm>
        </p:spPr>
        <p:txBody>
          <a:bodyPr anchor="t"/>
          <a:lstStyle>
            <a:lvl1pPr algn="ctr">
              <a:defRPr sz="3200" b="1" i="0">
                <a:solidFill>
                  <a:schemeClr val="bg1"/>
                </a:solidFill>
                <a:latin typeface="Poppins SemiBold" pitchFamily="2" charset="77"/>
                <a:cs typeface="Poppins SemiBold" pitchFamily="2" charset="77"/>
              </a:defRPr>
            </a:lvl1pPr>
          </a:lstStyle>
          <a:p>
            <a:r>
              <a:rPr lang="en-US" dirty="0"/>
              <a:t>Meet the</a:t>
            </a:r>
            <a:br>
              <a:rPr lang="en-US" dirty="0"/>
            </a:br>
            <a:r>
              <a:rPr lang="en-US" dirty="0"/>
              <a:t>Mitratech </a:t>
            </a:r>
            <a:br>
              <a:rPr lang="en-US" dirty="0"/>
            </a:br>
            <a:r>
              <a:rPr lang="en-US" dirty="0"/>
              <a:t>Team</a:t>
            </a:r>
          </a:p>
        </p:txBody>
      </p:sp>
      <p:sp>
        <p:nvSpPr>
          <p:cNvPr id="5" name="Picture Placeholder 4">
            <a:extLst>
              <a:ext uri="{FF2B5EF4-FFF2-40B4-BE49-F238E27FC236}">
                <a16:creationId xmlns:a16="http://schemas.microsoft.com/office/drawing/2014/main" id="{730F7449-BFE1-6765-F6E8-060450BDB70A}"/>
              </a:ext>
            </a:extLst>
          </p:cNvPr>
          <p:cNvSpPr>
            <a:spLocks noGrp="1"/>
          </p:cNvSpPr>
          <p:nvPr>
            <p:ph type="pic" sz="quarter" idx="10"/>
          </p:nvPr>
        </p:nvSpPr>
        <p:spPr>
          <a:xfrm>
            <a:off x="3404721" y="499505"/>
            <a:ext cx="1627281" cy="1627281"/>
          </a:xfrm>
          <a:prstGeom prst="ellipse">
            <a:avLst/>
          </a:prstGeom>
          <a:solidFill>
            <a:schemeClr val="bg1"/>
          </a:solidFill>
          <a:ln w="76200">
            <a:solidFill>
              <a:schemeClr val="bg1"/>
            </a:solidFill>
          </a:ln>
          <a:effectLst>
            <a:outerShdw blurRad="63500" sx="102000" sy="102000" algn="ctr" rotWithShape="0">
              <a:prstClr val="black">
                <a:alpha val="7119"/>
              </a:prstClr>
            </a:outerShdw>
          </a:effectLst>
        </p:spPr>
        <p:txBody>
          <a:bodyPr anchor="ctr">
            <a:normAutofit/>
          </a:bodyPr>
          <a:lstStyle>
            <a:lvl1pPr marL="0" indent="0" algn="ctr">
              <a:buNone/>
              <a:defRPr sz="1200" b="0" i="0">
                <a:solidFill>
                  <a:schemeClr val="bg1">
                    <a:lumMod val="75000"/>
                  </a:schemeClr>
                </a:solidFill>
                <a:latin typeface="Poppins" pitchFamily="2" charset="77"/>
                <a:cs typeface="Poppins" pitchFamily="2" charset="77"/>
              </a:defRPr>
            </a:lvl1pPr>
          </a:lstStyle>
          <a:p>
            <a:endParaRPr lang="en-US"/>
          </a:p>
        </p:txBody>
      </p:sp>
      <p:sp>
        <p:nvSpPr>
          <p:cNvPr id="7" name="Picture Placeholder 4">
            <a:extLst>
              <a:ext uri="{FF2B5EF4-FFF2-40B4-BE49-F238E27FC236}">
                <a16:creationId xmlns:a16="http://schemas.microsoft.com/office/drawing/2014/main" id="{2F75F4C1-F2DA-1DB2-EC88-E7169FEC3D7D}"/>
              </a:ext>
            </a:extLst>
          </p:cNvPr>
          <p:cNvSpPr>
            <a:spLocks noGrp="1"/>
          </p:cNvSpPr>
          <p:nvPr>
            <p:ph type="pic" sz="quarter" idx="11"/>
          </p:nvPr>
        </p:nvSpPr>
        <p:spPr>
          <a:xfrm>
            <a:off x="5569697" y="499505"/>
            <a:ext cx="1627281" cy="1627281"/>
          </a:xfrm>
          <a:prstGeom prst="ellipse">
            <a:avLst/>
          </a:prstGeom>
          <a:solidFill>
            <a:schemeClr val="bg1"/>
          </a:solidFill>
          <a:ln w="76200">
            <a:solidFill>
              <a:schemeClr val="bg1"/>
            </a:solidFill>
          </a:ln>
          <a:effectLst>
            <a:outerShdw blurRad="63500" sx="102000" sy="102000" algn="ctr" rotWithShape="0">
              <a:prstClr val="black">
                <a:alpha val="7119"/>
              </a:prstClr>
            </a:outerShdw>
          </a:effectLst>
        </p:spPr>
        <p:txBody>
          <a:bodyPr anchor="ctr">
            <a:normAutofit/>
          </a:bodyPr>
          <a:lstStyle>
            <a:lvl1pPr marL="0" indent="0" algn="ctr">
              <a:buNone/>
              <a:defRPr sz="1200" b="0" i="0">
                <a:solidFill>
                  <a:schemeClr val="bg1">
                    <a:lumMod val="75000"/>
                  </a:schemeClr>
                </a:solidFill>
                <a:latin typeface="Poppins" pitchFamily="2" charset="77"/>
                <a:cs typeface="Poppins" pitchFamily="2" charset="77"/>
              </a:defRPr>
            </a:lvl1pPr>
          </a:lstStyle>
          <a:p>
            <a:endParaRPr lang="en-US"/>
          </a:p>
        </p:txBody>
      </p:sp>
      <p:sp>
        <p:nvSpPr>
          <p:cNvPr id="8" name="Picture Placeholder 4">
            <a:extLst>
              <a:ext uri="{FF2B5EF4-FFF2-40B4-BE49-F238E27FC236}">
                <a16:creationId xmlns:a16="http://schemas.microsoft.com/office/drawing/2014/main" id="{D22A9548-3F30-7AB4-167F-6E82D7DA668F}"/>
              </a:ext>
            </a:extLst>
          </p:cNvPr>
          <p:cNvSpPr>
            <a:spLocks noGrp="1"/>
          </p:cNvSpPr>
          <p:nvPr>
            <p:ph type="pic" sz="quarter" idx="12"/>
          </p:nvPr>
        </p:nvSpPr>
        <p:spPr>
          <a:xfrm>
            <a:off x="7734673" y="499505"/>
            <a:ext cx="1627281" cy="1627281"/>
          </a:xfrm>
          <a:prstGeom prst="ellipse">
            <a:avLst/>
          </a:prstGeom>
          <a:solidFill>
            <a:schemeClr val="bg1"/>
          </a:solidFill>
          <a:ln w="76200">
            <a:solidFill>
              <a:schemeClr val="bg1"/>
            </a:solidFill>
          </a:ln>
          <a:effectLst>
            <a:outerShdw blurRad="63500" sx="102000" sy="102000" algn="ctr" rotWithShape="0">
              <a:prstClr val="black">
                <a:alpha val="7119"/>
              </a:prstClr>
            </a:outerShdw>
          </a:effectLst>
        </p:spPr>
        <p:txBody>
          <a:bodyPr anchor="ctr">
            <a:normAutofit/>
          </a:bodyPr>
          <a:lstStyle>
            <a:lvl1pPr marL="0" indent="0" algn="ctr">
              <a:buNone/>
              <a:defRPr sz="1200" b="0" i="0">
                <a:solidFill>
                  <a:schemeClr val="bg1">
                    <a:lumMod val="75000"/>
                  </a:schemeClr>
                </a:solidFill>
                <a:latin typeface="Poppins" pitchFamily="2" charset="77"/>
                <a:cs typeface="Poppins" pitchFamily="2" charset="77"/>
              </a:defRPr>
            </a:lvl1pPr>
          </a:lstStyle>
          <a:p>
            <a:endParaRPr lang="en-US"/>
          </a:p>
        </p:txBody>
      </p:sp>
      <p:sp>
        <p:nvSpPr>
          <p:cNvPr id="9" name="Picture Placeholder 4">
            <a:extLst>
              <a:ext uri="{FF2B5EF4-FFF2-40B4-BE49-F238E27FC236}">
                <a16:creationId xmlns:a16="http://schemas.microsoft.com/office/drawing/2014/main" id="{184CEDCB-2E4B-7624-C147-3AD31F8CBC80}"/>
              </a:ext>
            </a:extLst>
          </p:cNvPr>
          <p:cNvSpPr>
            <a:spLocks noGrp="1"/>
          </p:cNvSpPr>
          <p:nvPr>
            <p:ph type="pic" sz="quarter" idx="13"/>
          </p:nvPr>
        </p:nvSpPr>
        <p:spPr>
          <a:xfrm>
            <a:off x="9899650" y="499505"/>
            <a:ext cx="1627281" cy="1627281"/>
          </a:xfrm>
          <a:prstGeom prst="ellipse">
            <a:avLst/>
          </a:prstGeom>
          <a:solidFill>
            <a:schemeClr val="bg1"/>
          </a:solidFill>
          <a:ln w="76200">
            <a:solidFill>
              <a:schemeClr val="bg1"/>
            </a:solidFill>
          </a:ln>
          <a:effectLst>
            <a:outerShdw blurRad="63500" sx="102000" sy="102000" algn="ctr" rotWithShape="0">
              <a:prstClr val="black">
                <a:alpha val="7119"/>
              </a:prstClr>
            </a:outerShdw>
          </a:effectLst>
        </p:spPr>
        <p:txBody>
          <a:bodyPr anchor="ctr">
            <a:normAutofit/>
          </a:bodyPr>
          <a:lstStyle>
            <a:lvl1pPr marL="0" indent="0" algn="ctr">
              <a:buNone/>
              <a:defRPr sz="1200" b="0" i="0">
                <a:solidFill>
                  <a:schemeClr val="bg1">
                    <a:lumMod val="75000"/>
                  </a:schemeClr>
                </a:solidFill>
                <a:latin typeface="Poppins" pitchFamily="2" charset="77"/>
                <a:cs typeface="Poppins" pitchFamily="2" charset="77"/>
              </a:defRPr>
            </a:lvl1pPr>
          </a:lstStyle>
          <a:p>
            <a:endParaRPr lang="en-US"/>
          </a:p>
        </p:txBody>
      </p:sp>
      <p:sp>
        <p:nvSpPr>
          <p:cNvPr id="13" name="Picture Placeholder 4">
            <a:extLst>
              <a:ext uri="{FF2B5EF4-FFF2-40B4-BE49-F238E27FC236}">
                <a16:creationId xmlns:a16="http://schemas.microsoft.com/office/drawing/2014/main" id="{F0398300-970A-18B6-1761-05705EA02784}"/>
              </a:ext>
            </a:extLst>
          </p:cNvPr>
          <p:cNvSpPr>
            <a:spLocks noGrp="1"/>
          </p:cNvSpPr>
          <p:nvPr>
            <p:ph type="pic" sz="quarter" idx="14"/>
          </p:nvPr>
        </p:nvSpPr>
        <p:spPr>
          <a:xfrm>
            <a:off x="3404721" y="3572489"/>
            <a:ext cx="1627281" cy="1627281"/>
          </a:xfrm>
          <a:prstGeom prst="ellipse">
            <a:avLst/>
          </a:prstGeom>
          <a:solidFill>
            <a:schemeClr val="bg1"/>
          </a:solidFill>
          <a:ln w="76200">
            <a:solidFill>
              <a:schemeClr val="bg1"/>
            </a:solidFill>
          </a:ln>
          <a:effectLst>
            <a:outerShdw blurRad="63500" sx="102000" sy="102000" algn="ctr" rotWithShape="0">
              <a:prstClr val="black">
                <a:alpha val="7119"/>
              </a:prstClr>
            </a:outerShdw>
          </a:effectLst>
        </p:spPr>
        <p:txBody>
          <a:bodyPr anchor="ctr">
            <a:normAutofit/>
          </a:bodyPr>
          <a:lstStyle>
            <a:lvl1pPr marL="0" indent="0" algn="ctr">
              <a:buNone/>
              <a:defRPr sz="1200" b="0" i="0">
                <a:solidFill>
                  <a:schemeClr val="bg1">
                    <a:lumMod val="75000"/>
                  </a:schemeClr>
                </a:solidFill>
                <a:latin typeface="Poppins" pitchFamily="2" charset="77"/>
                <a:cs typeface="Poppins" pitchFamily="2" charset="77"/>
              </a:defRPr>
            </a:lvl1pPr>
          </a:lstStyle>
          <a:p>
            <a:endParaRPr lang="en-US"/>
          </a:p>
        </p:txBody>
      </p:sp>
      <p:sp>
        <p:nvSpPr>
          <p:cNvPr id="14" name="Picture Placeholder 4">
            <a:extLst>
              <a:ext uri="{FF2B5EF4-FFF2-40B4-BE49-F238E27FC236}">
                <a16:creationId xmlns:a16="http://schemas.microsoft.com/office/drawing/2014/main" id="{8541CD07-6C08-CAF5-409D-345246A3D201}"/>
              </a:ext>
            </a:extLst>
          </p:cNvPr>
          <p:cNvSpPr>
            <a:spLocks noGrp="1"/>
          </p:cNvSpPr>
          <p:nvPr>
            <p:ph type="pic" sz="quarter" idx="15"/>
          </p:nvPr>
        </p:nvSpPr>
        <p:spPr>
          <a:xfrm>
            <a:off x="5569697" y="3572489"/>
            <a:ext cx="1627281" cy="1627281"/>
          </a:xfrm>
          <a:prstGeom prst="ellipse">
            <a:avLst/>
          </a:prstGeom>
          <a:solidFill>
            <a:schemeClr val="bg1"/>
          </a:solidFill>
          <a:ln w="76200">
            <a:solidFill>
              <a:schemeClr val="bg1"/>
            </a:solidFill>
          </a:ln>
          <a:effectLst>
            <a:outerShdw blurRad="63500" sx="102000" sy="102000" algn="ctr" rotWithShape="0">
              <a:prstClr val="black">
                <a:alpha val="7119"/>
              </a:prstClr>
            </a:outerShdw>
          </a:effectLst>
        </p:spPr>
        <p:txBody>
          <a:bodyPr anchor="ctr">
            <a:normAutofit/>
          </a:bodyPr>
          <a:lstStyle>
            <a:lvl1pPr marL="0" indent="0" algn="ctr">
              <a:buNone/>
              <a:defRPr sz="1200" b="0" i="0">
                <a:solidFill>
                  <a:schemeClr val="bg1">
                    <a:lumMod val="75000"/>
                  </a:schemeClr>
                </a:solidFill>
                <a:latin typeface="Poppins" pitchFamily="2" charset="77"/>
                <a:cs typeface="Poppins" pitchFamily="2" charset="77"/>
              </a:defRPr>
            </a:lvl1pPr>
          </a:lstStyle>
          <a:p>
            <a:endParaRPr lang="en-US"/>
          </a:p>
        </p:txBody>
      </p:sp>
      <p:sp>
        <p:nvSpPr>
          <p:cNvPr id="15" name="Picture Placeholder 4">
            <a:extLst>
              <a:ext uri="{FF2B5EF4-FFF2-40B4-BE49-F238E27FC236}">
                <a16:creationId xmlns:a16="http://schemas.microsoft.com/office/drawing/2014/main" id="{DE63CD14-6B0A-C764-6FC5-3F0F5214D12D}"/>
              </a:ext>
            </a:extLst>
          </p:cNvPr>
          <p:cNvSpPr>
            <a:spLocks noGrp="1"/>
          </p:cNvSpPr>
          <p:nvPr>
            <p:ph type="pic" sz="quarter" idx="16"/>
          </p:nvPr>
        </p:nvSpPr>
        <p:spPr>
          <a:xfrm>
            <a:off x="7734673" y="3572489"/>
            <a:ext cx="1627281" cy="1627281"/>
          </a:xfrm>
          <a:prstGeom prst="ellipse">
            <a:avLst/>
          </a:prstGeom>
          <a:solidFill>
            <a:schemeClr val="bg1"/>
          </a:solidFill>
          <a:ln w="76200">
            <a:solidFill>
              <a:schemeClr val="bg1"/>
            </a:solidFill>
          </a:ln>
          <a:effectLst>
            <a:outerShdw blurRad="63500" sx="102000" sy="102000" algn="ctr" rotWithShape="0">
              <a:prstClr val="black">
                <a:alpha val="7119"/>
              </a:prstClr>
            </a:outerShdw>
          </a:effectLst>
        </p:spPr>
        <p:txBody>
          <a:bodyPr anchor="ctr">
            <a:normAutofit/>
          </a:bodyPr>
          <a:lstStyle>
            <a:lvl1pPr marL="0" indent="0" algn="ctr">
              <a:buNone/>
              <a:defRPr sz="1200" b="0" i="0">
                <a:solidFill>
                  <a:schemeClr val="bg1">
                    <a:lumMod val="75000"/>
                  </a:schemeClr>
                </a:solidFill>
                <a:latin typeface="Poppins" pitchFamily="2" charset="77"/>
                <a:cs typeface="Poppins" pitchFamily="2" charset="77"/>
              </a:defRPr>
            </a:lvl1pPr>
          </a:lstStyle>
          <a:p>
            <a:endParaRPr lang="en-US"/>
          </a:p>
        </p:txBody>
      </p:sp>
      <p:sp>
        <p:nvSpPr>
          <p:cNvPr id="16" name="Picture Placeholder 4">
            <a:extLst>
              <a:ext uri="{FF2B5EF4-FFF2-40B4-BE49-F238E27FC236}">
                <a16:creationId xmlns:a16="http://schemas.microsoft.com/office/drawing/2014/main" id="{734007EC-291A-A12A-4CDB-08221BE18504}"/>
              </a:ext>
            </a:extLst>
          </p:cNvPr>
          <p:cNvSpPr>
            <a:spLocks noGrp="1"/>
          </p:cNvSpPr>
          <p:nvPr>
            <p:ph type="pic" sz="quarter" idx="17"/>
          </p:nvPr>
        </p:nvSpPr>
        <p:spPr>
          <a:xfrm>
            <a:off x="9899650" y="3572489"/>
            <a:ext cx="1627281" cy="1627281"/>
          </a:xfrm>
          <a:prstGeom prst="ellipse">
            <a:avLst/>
          </a:prstGeom>
          <a:solidFill>
            <a:schemeClr val="bg1"/>
          </a:solidFill>
          <a:ln w="76200">
            <a:solidFill>
              <a:schemeClr val="bg1"/>
            </a:solidFill>
          </a:ln>
          <a:effectLst>
            <a:outerShdw blurRad="63500" sx="102000" sy="102000" algn="ctr" rotWithShape="0">
              <a:prstClr val="black">
                <a:alpha val="7119"/>
              </a:prstClr>
            </a:outerShdw>
          </a:effectLst>
        </p:spPr>
        <p:txBody>
          <a:bodyPr anchor="ctr">
            <a:normAutofit/>
          </a:bodyPr>
          <a:lstStyle>
            <a:lvl1pPr marL="0" indent="0" algn="ctr">
              <a:buNone/>
              <a:defRPr sz="1200" b="0" i="0">
                <a:solidFill>
                  <a:schemeClr val="bg1">
                    <a:lumMod val="75000"/>
                  </a:schemeClr>
                </a:solidFill>
                <a:latin typeface="Poppins" pitchFamily="2" charset="77"/>
                <a:cs typeface="Poppins" pitchFamily="2" charset="77"/>
              </a:defRPr>
            </a:lvl1pPr>
          </a:lstStyle>
          <a:p>
            <a:endParaRPr lang="en-US"/>
          </a:p>
        </p:txBody>
      </p:sp>
      <p:sp>
        <p:nvSpPr>
          <p:cNvPr id="21" name="Text Placeholder 20">
            <a:extLst>
              <a:ext uri="{FF2B5EF4-FFF2-40B4-BE49-F238E27FC236}">
                <a16:creationId xmlns:a16="http://schemas.microsoft.com/office/drawing/2014/main" id="{D8126558-83E8-FF37-5200-46635AF8F98E}"/>
              </a:ext>
            </a:extLst>
          </p:cNvPr>
          <p:cNvSpPr>
            <a:spLocks noGrp="1"/>
          </p:cNvSpPr>
          <p:nvPr>
            <p:ph type="body" sz="quarter" idx="18"/>
          </p:nvPr>
        </p:nvSpPr>
        <p:spPr>
          <a:xfrm>
            <a:off x="3253954" y="2344973"/>
            <a:ext cx="1928812" cy="398463"/>
          </a:xfrm>
          <a:prstGeom prst="rect">
            <a:avLst/>
          </a:prstGeom>
          <a:noFill/>
        </p:spPr>
        <p:txBody>
          <a:bodyPr>
            <a:noAutofit/>
          </a:bodyPr>
          <a:lstStyle>
            <a:lvl1pPr marL="0" indent="0" algn="ctr">
              <a:buNone/>
              <a:defRPr sz="1400" b="1" i="0">
                <a:solidFill>
                  <a:schemeClr val="bg1"/>
                </a:solidFill>
                <a:latin typeface="Poppins SemiBold" pitchFamily="2" charset="77"/>
                <a:cs typeface="Poppins SemiBold" pitchFamily="2" charset="77"/>
              </a:defRPr>
            </a:lvl1pPr>
            <a:lvl2pPr marL="457189" indent="0" algn="ctr">
              <a:buNone/>
              <a:defRPr sz="1600">
                <a:latin typeface="Poppins" pitchFamily="2" charset="77"/>
                <a:cs typeface="Poppins" pitchFamily="2" charset="77"/>
              </a:defRPr>
            </a:lvl2pPr>
            <a:lvl3pPr marL="914377" indent="0" algn="ctr">
              <a:buNone/>
              <a:defRPr sz="1400">
                <a:latin typeface="Poppins" pitchFamily="2" charset="77"/>
                <a:cs typeface="Poppins" pitchFamily="2" charset="77"/>
              </a:defRPr>
            </a:lvl3pPr>
            <a:lvl4pPr marL="1371566" indent="0" algn="ctr">
              <a:buNone/>
              <a:defRPr sz="1200">
                <a:latin typeface="Poppins" pitchFamily="2" charset="77"/>
                <a:cs typeface="Poppins" pitchFamily="2" charset="77"/>
              </a:defRPr>
            </a:lvl4pPr>
            <a:lvl5pPr marL="1828754" indent="0" algn="ctr">
              <a:buNone/>
              <a:defRPr sz="1200">
                <a:latin typeface="Poppins" pitchFamily="2" charset="77"/>
                <a:cs typeface="Poppins" pitchFamily="2" charset="77"/>
              </a:defRPr>
            </a:lvl5pPr>
          </a:lstStyle>
          <a:p>
            <a:pPr lvl="0"/>
            <a:r>
              <a:rPr lang="en-US" dirty="0"/>
              <a:t>Click to edit Master text styles</a:t>
            </a:r>
          </a:p>
        </p:txBody>
      </p:sp>
      <p:sp>
        <p:nvSpPr>
          <p:cNvPr id="22" name="Text Placeholder 20">
            <a:extLst>
              <a:ext uri="{FF2B5EF4-FFF2-40B4-BE49-F238E27FC236}">
                <a16:creationId xmlns:a16="http://schemas.microsoft.com/office/drawing/2014/main" id="{D9CB8963-53A1-B16D-CA9C-AC8674C507EC}"/>
              </a:ext>
            </a:extLst>
          </p:cNvPr>
          <p:cNvSpPr>
            <a:spLocks noGrp="1"/>
          </p:cNvSpPr>
          <p:nvPr>
            <p:ph type="body" sz="quarter" idx="19"/>
          </p:nvPr>
        </p:nvSpPr>
        <p:spPr>
          <a:xfrm>
            <a:off x="3253954" y="2790450"/>
            <a:ext cx="1928812" cy="398463"/>
          </a:xfrm>
          <a:prstGeom prst="rect">
            <a:avLst/>
          </a:prstGeom>
        </p:spPr>
        <p:txBody>
          <a:bodyPr/>
          <a:lstStyle>
            <a:lvl1pPr marL="0" indent="0" algn="ctr">
              <a:buNone/>
              <a:defRPr sz="1200" b="0" i="0">
                <a:solidFill>
                  <a:schemeClr val="bg1"/>
                </a:solidFill>
                <a:latin typeface="Poppins" pitchFamily="2" charset="77"/>
                <a:cs typeface="Poppins" pitchFamily="2" charset="77"/>
              </a:defRPr>
            </a:lvl1pPr>
            <a:lvl2pPr marL="457189" indent="0" algn="ctr">
              <a:buNone/>
              <a:defRPr sz="1600">
                <a:latin typeface="Poppins" pitchFamily="2" charset="77"/>
                <a:cs typeface="Poppins" pitchFamily="2" charset="77"/>
              </a:defRPr>
            </a:lvl2pPr>
            <a:lvl3pPr marL="914377" indent="0" algn="ctr">
              <a:buNone/>
              <a:defRPr sz="1400">
                <a:latin typeface="Poppins" pitchFamily="2" charset="77"/>
                <a:cs typeface="Poppins" pitchFamily="2" charset="77"/>
              </a:defRPr>
            </a:lvl3pPr>
            <a:lvl4pPr marL="1371566" indent="0" algn="ctr">
              <a:buNone/>
              <a:defRPr sz="1200">
                <a:latin typeface="Poppins" pitchFamily="2" charset="77"/>
                <a:cs typeface="Poppins" pitchFamily="2" charset="77"/>
              </a:defRPr>
            </a:lvl4pPr>
            <a:lvl5pPr marL="1828754" indent="0" algn="ctr">
              <a:buNone/>
              <a:defRPr sz="1200">
                <a:latin typeface="Poppins" pitchFamily="2" charset="77"/>
                <a:cs typeface="Poppins" pitchFamily="2" charset="77"/>
              </a:defRPr>
            </a:lvl5pPr>
          </a:lstStyle>
          <a:p>
            <a:pPr lvl="0"/>
            <a:r>
              <a:rPr lang="en-US"/>
              <a:t>Click to edit Master text styles</a:t>
            </a:r>
          </a:p>
        </p:txBody>
      </p:sp>
      <p:sp>
        <p:nvSpPr>
          <p:cNvPr id="23" name="Text Placeholder 20">
            <a:extLst>
              <a:ext uri="{FF2B5EF4-FFF2-40B4-BE49-F238E27FC236}">
                <a16:creationId xmlns:a16="http://schemas.microsoft.com/office/drawing/2014/main" id="{E3081E30-6F65-EC71-760E-CA74E01C0605}"/>
              </a:ext>
            </a:extLst>
          </p:cNvPr>
          <p:cNvSpPr>
            <a:spLocks noGrp="1"/>
          </p:cNvSpPr>
          <p:nvPr>
            <p:ph type="body" sz="quarter" idx="20"/>
          </p:nvPr>
        </p:nvSpPr>
        <p:spPr>
          <a:xfrm>
            <a:off x="3253954" y="5416418"/>
            <a:ext cx="1928812" cy="398463"/>
          </a:xfrm>
          <a:prstGeom prst="rect">
            <a:avLst/>
          </a:prstGeom>
        </p:spPr>
        <p:txBody>
          <a:bodyPr>
            <a:noAutofit/>
          </a:bodyPr>
          <a:lstStyle>
            <a:lvl1pPr marL="0" indent="0" algn="ctr">
              <a:buNone/>
              <a:defRPr sz="1400" b="1" i="0">
                <a:solidFill>
                  <a:schemeClr val="bg1"/>
                </a:solidFill>
                <a:latin typeface="Poppins SemiBold" pitchFamily="2" charset="77"/>
                <a:cs typeface="Poppins SemiBold" pitchFamily="2" charset="77"/>
              </a:defRPr>
            </a:lvl1pPr>
            <a:lvl2pPr marL="457189" indent="0" algn="ctr">
              <a:buNone/>
              <a:defRPr sz="1600">
                <a:latin typeface="Poppins" pitchFamily="2" charset="77"/>
                <a:cs typeface="Poppins" pitchFamily="2" charset="77"/>
              </a:defRPr>
            </a:lvl2pPr>
            <a:lvl3pPr marL="914377" indent="0" algn="ctr">
              <a:buNone/>
              <a:defRPr sz="1400">
                <a:latin typeface="Poppins" pitchFamily="2" charset="77"/>
                <a:cs typeface="Poppins" pitchFamily="2" charset="77"/>
              </a:defRPr>
            </a:lvl3pPr>
            <a:lvl4pPr marL="1371566" indent="0" algn="ctr">
              <a:buNone/>
              <a:defRPr sz="1200">
                <a:latin typeface="Poppins" pitchFamily="2" charset="77"/>
                <a:cs typeface="Poppins" pitchFamily="2" charset="77"/>
              </a:defRPr>
            </a:lvl4pPr>
            <a:lvl5pPr marL="1828754" indent="0" algn="ctr">
              <a:buNone/>
              <a:defRPr sz="1200">
                <a:latin typeface="Poppins" pitchFamily="2" charset="77"/>
                <a:cs typeface="Poppins" pitchFamily="2" charset="77"/>
              </a:defRPr>
            </a:lvl5pPr>
          </a:lstStyle>
          <a:p>
            <a:pPr lvl="0"/>
            <a:r>
              <a:rPr lang="en-US"/>
              <a:t>Click to edit Master text styles</a:t>
            </a:r>
          </a:p>
        </p:txBody>
      </p:sp>
      <p:sp>
        <p:nvSpPr>
          <p:cNvPr id="24" name="Text Placeholder 20">
            <a:extLst>
              <a:ext uri="{FF2B5EF4-FFF2-40B4-BE49-F238E27FC236}">
                <a16:creationId xmlns:a16="http://schemas.microsoft.com/office/drawing/2014/main" id="{5A7667F3-67E9-8110-F9F1-7E6738E40269}"/>
              </a:ext>
            </a:extLst>
          </p:cNvPr>
          <p:cNvSpPr>
            <a:spLocks noGrp="1"/>
          </p:cNvSpPr>
          <p:nvPr>
            <p:ph type="body" sz="quarter" idx="21"/>
          </p:nvPr>
        </p:nvSpPr>
        <p:spPr>
          <a:xfrm>
            <a:off x="3253954" y="5861895"/>
            <a:ext cx="1928812" cy="398463"/>
          </a:xfrm>
          <a:prstGeom prst="rect">
            <a:avLst/>
          </a:prstGeom>
        </p:spPr>
        <p:txBody>
          <a:bodyPr/>
          <a:lstStyle>
            <a:lvl1pPr marL="0" indent="0" algn="ctr">
              <a:buNone/>
              <a:defRPr sz="1200" b="0" i="0">
                <a:solidFill>
                  <a:schemeClr val="bg1"/>
                </a:solidFill>
                <a:latin typeface="Poppins" pitchFamily="2" charset="77"/>
                <a:cs typeface="Poppins" pitchFamily="2" charset="77"/>
              </a:defRPr>
            </a:lvl1pPr>
            <a:lvl2pPr marL="457189" indent="0" algn="ctr">
              <a:buNone/>
              <a:defRPr sz="1600">
                <a:latin typeface="Poppins" pitchFamily="2" charset="77"/>
                <a:cs typeface="Poppins" pitchFamily="2" charset="77"/>
              </a:defRPr>
            </a:lvl2pPr>
            <a:lvl3pPr marL="914377" indent="0" algn="ctr">
              <a:buNone/>
              <a:defRPr sz="1400">
                <a:latin typeface="Poppins" pitchFamily="2" charset="77"/>
                <a:cs typeface="Poppins" pitchFamily="2" charset="77"/>
              </a:defRPr>
            </a:lvl3pPr>
            <a:lvl4pPr marL="1371566" indent="0" algn="ctr">
              <a:buNone/>
              <a:defRPr sz="1200">
                <a:latin typeface="Poppins" pitchFamily="2" charset="77"/>
                <a:cs typeface="Poppins" pitchFamily="2" charset="77"/>
              </a:defRPr>
            </a:lvl4pPr>
            <a:lvl5pPr marL="1828754" indent="0" algn="ctr">
              <a:buNone/>
              <a:defRPr sz="1200">
                <a:latin typeface="Poppins" pitchFamily="2" charset="77"/>
                <a:cs typeface="Poppins" pitchFamily="2" charset="77"/>
              </a:defRPr>
            </a:lvl5pPr>
          </a:lstStyle>
          <a:p>
            <a:pPr lvl="0"/>
            <a:r>
              <a:rPr lang="en-US"/>
              <a:t>Click to edit Master text styles</a:t>
            </a:r>
          </a:p>
        </p:txBody>
      </p:sp>
      <p:sp>
        <p:nvSpPr>
          <p:cNvPr id="25" name="Text Placeholder 20">
            <a:extLst>
              <a:ext uri="{FF2B5EF4-FFF2-40B4-BE49-F238E27FC236}">
                <a16:creationId xmlns:a16="http://schemas.microsoft.com/office/drawing/2014/main" id="{60D5803A-8859-95C9-E0D7-BAFDFD10380D}"/>
              </a:ext>
            </a:extLst>
          </p:cNvPr>
          <p:cNvSpPr>
            <a:spLocks noGrp="1"/>
          </p:cNvSpPr>
          <p:nvPr>
            <p:ph type="body" sz="quarter" idx="22"/>
          </p:nvPr>
        </p:nvSpPr>
        <p:spPr>
          <a:xfrm>
            <a:off x="5434446" y="2344973"/>
            <a:ext cx="1928812" cy="398463"/>
          </a:xfrm>
          <a:prstGeom prst="rect">
            <a:avLst/>
          </a:prstGeom>
          <a:noFill/>
        </p:spPr>
        <p:txBody>
          <a:bodyPr>
            <a:noAutofit/>
          </a:bodyPr>
          <a:lstStyle>
            <a:lvl1pPr marL="0" indent="0" algn="ctr">
              <a:buNone/>
              <a:defRPr sz="1400" b="1" i="0">
                <a:solidFill>
                  <a:schemeClr val="bg1"/>
                </a:solidFill>
                <a:latin typeface="Poppins SemiBold" pitchFamily="2" charset="77"/>
                <a:cs typeface="Poppins SemiBold" pitchFamily="2" charset="77"/>
              </a:defRPr>
            </a:lvl1pPr>
            <a:lvl2pPr marL="457189" indent="0" algn="ctr">
              <a:buNone/>
              <a:defRPr sz="1600">
                <a:latin typeface="Poppins" pitchFamily="2" charset="77"/>
                <a:cs typeface="Poppins" pitchFamily="2" charset="77"/>
              </a:defRPr>
            </a:lvl2pPr>
            <a:lvl3pPr marL="914377" indent="0" algn="ctr">
              <a:buNone/>
              <a:defRPr sz="1400">
                <a:latin typeface="Poppins" pitchFamily="2" charset="77"/>
                <a:cs typeface="Poppins" pitchFamily="2" charset="77"/>
              </a:defRPr>
            </a:lvl3pPr>
            <a:lvl4pPr marL="1371566" indent="0" algn="ctr">
              <a:buNone/>
              <a:defRPr sz="1200">
                <a:latin typeface="Poppins" pitchFamily="2" charset="77"/>
                <a:cs typeface="Poppins" pitchFamily="2" charset="77"/>
              </a:defRPr>
            </a:lvl4pPr>
            <a:lvl5pPr marL="1828754" indent="0" algn="ctr">
              <a:buNone/>
              <a:defRPr sz="1200">
                <a:latin typeface="Poppins" pitchFamily="2" charset="77"/>
                <a:cs typeface="Poppins" pitchFamily="2" charset="77"/>
              </a:defRPr>
            </a:lvl5pPr>
          </a:lstStyle>
          <a:p>
            <a:pPr lvl="0"/>
            <a:r>
              <a:rPr lang="en-US"/>
              <a:t>Click to edit Master text styles</a:t>
            </a:r>
          </a:p>
        </p:txBody>
      </p:sp>
      <p:sp>
        <p:nvSpPr>
          <p:cNvPr id="26" name="Text Placeholder 20">
            <a:extLst>
              <a:ext uri="{FF2B5EF4-FFF2-40B4-BE49-F238E27FC236}">
                <a16:creationId xmlns:a16="http://schemas.microsoft.com/office/drawing/2014/main" id="{5E47A34A-11EF-98C8-E071-3E576E57C779}"/>
              </a:ext>
            </a:extLst>
          </p:cNvPr>
          <p:cNvSpPr>
            <a:spLocks noGrp="1"/>
          </p:cNvSpPr>
          <p:nvPr>
            <p:ph type="body" sz="quarter" idx="23"/>
          </p:nvPr>
        </p:nvSpPr>
        <p:spPr>
          <a:xfrm>
            <a:off x="5434446" y="2790450"/>
            <a:ext cx="1928812" cy="398463"/>
          </a:xfrm>
          <a:prstGeom prst="rect">
            <a:avLst/>
          </a:prstGeom>
        </p:spPr>
        <p:txBody>
          <a:bodyPr/>
          <a:lstStyle>
            <a:lvl1pPr marL="0" indent="0" algn="ctr">
              <a:buNone/>
              <a:defRPr sz="1200" b="0" i="0">
                <a:solidFill>
                  <a:schemeClr val="bg1"/>
                </a:solidFill>
                <a:latin typeface="Poppins" pitchFamily="2" charset="77"/>
                <a:cs typeface="Poppins" pitchFamily="2" charset="77"/>
              </a:defRPr>
            </a:lvl1pPr>
            <a:lvl2pPr marL="457189" indent="0" algn="ctr">
              <a:buNone/>
              <a:defRPr sz="1600">
                <a:latin typeface="Poppins" pitchFamily="2" charset="77"/>
                <a:cs typeface="Poppins" pitchFamily="2" charset="77"/>
              </a:defRPr>
            </a:lvl2pPr>
            <a:lvl3pPr marL="914377" indent="0" algn="ctr">
              <a:buNone/>
              <a:defRPr sz="1400">
                <a:latin typeface="Poppins" pitchFamily="2" charset="77"/>
                <a:cs typeface="Poppins" pitchFamily="2" charset="77"/>
              </a:defRPr>
            </a:lvl3pPr>
            <a:lvl4pPr marL="1371566" indent="0" algn="ctr">
              <a:buNone/>
              <a:defRPr sz="1200">
                <a:latin typeface="Poppins" pitchFamily="2" charset="77"/>
                <a:cs typeface="Poppins" pitchFamily="2" charset="77"/>
              </a:defRPr>
            </a:lvl4pPr>
            <a:lvl5pPr marL="1828754" indent="0" algn="ctr">
              <a:buNone/>
              <a:defRPr sz="1200">
                <a:latin typeface="Poppins" pitchFamily="2" charset="77"/>
                <a:cs typeface="Poppins" pitchFamily="2" charset="77"/>
              </a:defRPr>
            </a:lvl5pPr>
          </a:lstStyle>
          <a:p>
            <a:pPr lvl="0"/>
            <a:r>
              <a:rPr lang="en-US"/>
              <a:t>Click to edit Master text styles</a:t>
            </a:r>
          </a:p>
        </p:txBody>
      </p:sp>
      <p:sp>
        <p:nvSpPr>
          <p:cNvPr id="27" name="Text Placeholder 20">
            <a:extLst>
              <a:ext uri="{FF2B5EF4-FFF2-40B4-BE49-F238E27FC236}">
                <a16:creationId xmlns:a16="http://schemas.microsoft.com/office/drawing/2014/main" id="{3E09208F-05F2-098A-E345-373C41A79B54}"/>
              </a:ext>
            </a:extLst>
          </p:cNvPr>
          <p:cNvSpPr>
            <a:spLocks noGrp="1"/>
          </p:cNvSpPr>
          <p:nvPr>
            <p:ph type="body" sz="quarter" idx="24"/>
          </p:nvPr>
        </p:nvSpPr>
        <p:spPr>
          <a:xfrm>
            <a:off x="5434446" y="5416418"/>
            <a:ext cx="1928812" cy="398463"/>
          </a:xfrm>
          <a:prstGeom prst="rect">
            <a:avLst/>
          </a:prstGeom>
        </p:spPr>
        <p:txBody>
          <a:bodyPr>
            <a:noAutofit/>
          </a:bodyPr>
          <a:lstStyle>
            <a:lvl1pPr marL="0" indent="0" algn="ctr">
              <a:buNone/>
              <a:defRPr sz="1400" b="1" i="0">
                <a:solidFill>
                  <a:schemeClr val="bg1"/>
                </a:solidFill>
                <a:latin typeface="Poppins SemiBold" pitchFamily="2" charset="77"/>
                <a:cs typeface="Poppins SemiBold" pitchFamily="2" charset="77"/>
              </a:defRPr>
            </a:lvl1pPr>
            <a:lvl2pPr marL="457189" indent="0" algn="ctr">
              <a:buNone/>
              <a:defRPr sz="1600">
                <a:latin typeface="Poppins" pitchFamily="2" charset="77"/>
                <a:cs typeface="Poppins" pitchFamily="2" charset="77"/>
              </a:defRPr>
            </a:lvl2pPr>
            <a:lvl3pPr marL="914377" indent="0" algn="ctr">
              <a:buNone/>
              <a:defRPr sz="1400">
                <a:latin typeface="Poppins" pitchFamily="2" charset="77"/>
                <a:cs typeface="Poppins" pitchFamily="2" charset="77"/>
              </a:defRPr>
            </a:lvl3pPr>
            <a:lvl4pPr marL="1371566" indent="0" algn="ctr">
              <a:buNone/>
              <a:defRPr sz="1200">
                <a:latin typeface="Poppins" pitchFamily="2" charset="77"/>
                <a:cs typeface="Poppins" pitchFamily="2" charset="77"/>
              </a:defRPr>
            </a:lvl4pPr>
            <a:lvl5pPr marL="1828754" indent="0" algn="ctr">
              <a:buNone/>
              <a:defRPr sz="1200">
                <a:latin typeface="Poppins" pitchFamily="2" charset="77"/>
                <a:cs typeface="Poppins" pitchFamily="2" charset="77"/>
              </a:defRPr>
            </a:lvl5pPr>
          </a:lstStyle>
          <a:p>
            <a:pPr lvl="0"/>
            <a:r>
              <a:rPr lang="en-US"/>
              <a:t>Click to edit Master text styles</a:t>
            </a:r>
          </a:p>
        </p:txBody>
      </p:sp>
      <p:sp>
        <p:nvSpPr>
          <p:cNvPr id="28" name="Text Placeholder 20">
            <a:extLst>
              <a:ext uri="{FF2B5EF4-FFF2-40B4-BE49-F238E27FC236}">
                <a16:creationId xmlns:a16="http://schemas.microsoft.com/office/drawing/2014/main" id="{ADCFA865-4FA9-DAA3-044B-3D06B0E29B0E}"/>
              </a:ext>
            </a:extLst>
          </p:cNvPr>
          <p:cNvSpPr>
            <a:spLocks noGrp="1"/>
          </p:cNvSpPr>
          <p:nvPr>
            <p:ph type="body" sz="quarter" idx="25"/>
          </p:nvPr>
        </p:nvSpPr>
        <p:spPr>
          <a:xfrm>
            <a:off x="5434446" y="5861895"/>
            <a:ext cx="1928812" cy="398463"/>
          </a:xfrm>
          <a:prstGeom prst="rect">
            <a:avLst/>
          </a:prstGeom>
        </p:spPr>
        <p:txBody>
          <a:bodyPr/>
          <a:lstStyle>
            <a:lvl1pPr marL="0" indent="0" algn="ctr">
              <a:buNone/>
              <a:defRPr sz="1200" b="0" i="0">
                <a:solidFill>
                  <a:schemeClr val="bg1"/>
                </a:solidFill>
                <a:latin typeface="Poppins" pitchFamily="2" charset="77"/>
                <a:cs typeface="Poppins" pitchFamily="2" charset="77"/>
              </a:defRPr>
            </a:lvl1pPr>
            <a:lvl2pPr marL="457189" indent="0" algn="ctr">
              <a:buNone/>
              <a:defRPr sz="1600">
                <a:latin typeface="Poppins" pitchFamily="2" charset="77"/>
                <a:cs typeface="Poppins" pitchFamily="2" charset="77"/>
              </a:defRPr>
            </a:lvl2pPr>
            <a:lvl3pPr marL="914377" indent="0" algn="ctr">
              <a:buNone/>
              <a:defRPr sz="1400">
                <a:latin typeface="Poppins" pitchFamily="2" charset="77"/>
                <a:cs typeface="Poppins" pitchFamily="2" charset="77"/>
              </a:defRPr>
            </a:lvl3pPr>
            <a:lvl4pPr marL="1371566" indent="0" algn="ctr">
              <a:buNone/>
              <a:defRPr sz="1200">
                <a:latin typeface="Poppins" pitchFamily="2" charset="77"/>
                <a:cs typeface="Poppins" pitchFamily="2" charset="77"/>
              </a:defRPr>
            </a:lvl4pPr>
            <a:lvl5pPr marL="1828754" indent="0" algn="ctr">
              <a:buNone/>
              <a:defRPr sz="1200">
                <a:latin typeface="Poppins" pitchFamily="2" charset="77"/>
                <a:cs typeface="Poppins" pitchFamily="2" charset="77"/>
              </a:defRPr>
            </a:lvl5pPr>
          </a:lstStyle>
          <a:p>
            <a:pPr lvl="0"/>
            <a:r>
              <a:rPr lang="en-US"/>
              <a:t>Click to edit Master text styles</a:t>
            </a:r>
          </a:p>
        </p:txBody>
      </p:sp>
      <p:sp>
        <p:nvSpPr>
          <p:cNvPr id="29" name="Text Placeholder 20">
            <a:extLst>
              <a:ext uri="{FF2B5EF4-FFF2-40B4-BE49-F238E27FC236}">
                <a16:creationId xmlns:a16="http://schemas.microsoft.com/office/drawing/2014/main" id="{4734C63A-3FD1-2376-1A0A-9D70A403D58F}"/>
              </a:ext>
            </a:extLst>
          </p:cNvPr>
          <p:cNvSpPr>
            <a:spLocks noGrp="1"/>
          </p:cNvSpPr>
          <p:nvPr>
            <p:ph type="body" sz="quarter" idx="26"/>
          </p:nvPr>
        </p:nvSpPr>
        <p:spPr>
          <a:xfrm>
            <a:off x="7614938" y="2344973"/>
            <a:ext cx="1928812" cy="398463"/>
          </a:xfrm>
          <a:prstGeom prst="rect">
            <a:avLst/>
          </a:prstGeom>
          <a:noFill/>
        </p:spPr>
        <p:txBody>
          <a:bodyPr>
            <a:noAutofit/>
          </a:bodyPr>
          <a:lstStyle>
            <a:lvl1pPr marL="0" indent="0" algn="ctr">
              <a:buNone/>
              <a:defRPr sz="1400" b="1" i="0">
                <a:solidFill>
                  <a:schemeClr val="bg1"/>
                </a:solidFill>
                <a:latin typeface="Poppins SemiBold" pitchFamily="2" charset="77"/>
                <a:cs typeface="Poppins SemiBold" pitchFamily="2" charset="77"/>
              </a:defRPr>
            </a:lvl1pPr>
            <a:lvl2pPr marL="457189" indent="0" algn="ctr">
              <a:buNone/>
              <a:defRPr sz="1600">
                <a:latin typeface="Poppins" pitchFamily="2" charset="77"/>
                <a:cs typeface="Poppins" pitchFamily="2" charset="77"/>
              </a:defRPr>
            </a:lvl2pPr>
            <a:lvl3pPr marL="914377" indent="0" algn="ctr">
              <a:buNone/>
              <a:defRPr sz="1400">
                <a:latin typeface="Poppins" pitchFamily="2" charset="77"/>
                <a:cs typeface="Poppins" pitchFamily="2" charset="77"/>
              </a:defRPr>
            </a:lvl3pPr>
            <a:lvl4pPr marL="1371566" indent="0" algn="ctr">
              <a:buNone/>
              <a:defRPr sz="1200">
                <a:latin typeface="Poppins" pitchFamily="2" charset="77"/>
                <a:cs typeface="Poppins" pitchFamily="2" charset="77"/>
              </a:defRPr>
            </a:lvl4pPr>
            <a:lvl5pPr marL="1828754" indent="0" algn="ctr">
              <a:buNone/>
              <a:defRPr sz="1200">
                <a:latin typeface="Poppins" pitchFamily="2" charset="77"/>
                <a:cs typeface="Poppins" pitchFamily="2" charset="77"/>
              </a:defRPr>
            </a:lvl5pPr>
          </a:lstStyle>
          <a:p>
            <a:pPr lvl="0"/>
            <a:r>
              <a:rPr lang="en-US"/>
              <a:t>Click to edit Master text styles</a:t>
            </a:r>
          </a:p>
        </p:txBody>
      </p:sp>
      <p:sp>
        <p:nvSpPr>
          <p:cNvPr id="30" name="Text Placeholder 20">
            <a:extLst>
              <a:ext uri="{FF2B5EF4-FFF2-40B4-BE49-F238E27FC236}">
                <a16:creationId xmlns:a16="http://schemas.microsoft.com/office/drawing/2014/main" id="{CD97F427-9F15-DD4B-FF2B-F7F480656BF6}"/>
              </a:ext>
            </a:extLst>
          </p:cNvPr>
          <p:cNvSpPr>
            <a:spLocks noGrp="1"/>
          </p:cNvSpPr>
          <p:nvPr>
            <p:ph type="body" sz="quarter" idx="27"/>
          </p:nvPr>
        </p:nvSpPr>
        <p:spPr>
          <a:xfrm>
            <a:off x="7614938" y="2790450"/>
            <a:ext cx="1928812" cy="398463"/>
          </a:xfrm>
          <a:prstGeom prst="rect">
            <a:avLst/>
          </a:prstGeom>
        </p:spPr>
        <p:txBody>
          <a:bodyPr/>
          <a:lstStyle>
            <a:lvl1pPr marL="0" indent="0" algn="ctr">
              <a:buNone/>
              <a:defRPr sz="1200" b="0" i="0">
                <a:solidFill>
                  <a:schemeClr val="bg1"/>
                </a:solidFill>
                <a:latin typeface="Poppins" pitchFamily="2" charset="77"/>
                <a:cs typeface="Poppins" pitchFamily="2" charset="77"/>
              </a:defRPr>
            </a:lvl1pPr>
            <a:lvl2pPr marL="457189" indent="0" algn="ctr">
              <a:buNone/>
              <a:defRPr sz="1600">
                <a:latin typeface="Poppins" pitchFamily="2" charset="77"/>
                <a:cs typeface="Poppins" pitchFamily="2" charset="77"/>
              </a:defRPr>
            </a:lvl2pPr>
            <a:lvl3pPr marL="914377" indent="0" algn="ctr">
              <a:buNone/>
              <a:defRPr sz="1400">
                <a:latin typeface="Poppins" pitchFamily="2" charset="77"/>
                <a:cs typeface="Poppins" pitchFamily="2" charset="77"/>
              </a:defRPr>
            </a:lvl3pPr>
            <a:lvl4pPr marL="1371566" indent="0" algn="ctr">
              <a:buNone/>
              <a:defRPr sz="1200">
                <a:latin typeface="Poppins" pitchFamily="2" charset="77"/>
                <a:cs typeface="Poppins" pitchFamily="2" charset="77"/>
              </a:defRPr>
            </a:lvl4pPr>
            <a:lvl5pPr marL="1828754" indent="0" algn="ctr">
              <a:buNone/>
              <a:defRPr sz="1200">
                <a:latin typeface="Poppins" pitchFamily="2" charset="77"/>
                <a:cs typeface="Poppins" pitchFamily="2" charset="77"/>
              </a:defRPr>
            </a:lvl5pPr>
          </a:lstStyle>
          <a:p>
            <a:pPr lvl="0"/>
            <a:r>
              <a:rPr lang="en-US"/>
              <a:t>Click to edit Master text styles</a:t>
            </a:r>
          </a:p>
        </p:txBody>
      </p:sp>
      <p:sp>
        <p:nvSpPr>
          <p:cNvPr id="31" name="Text Placeholder 20">
            <a:extLst>
              <a:ext uri="{FF2B5EF4-FFF2-40B4-BE49-F238E27FC236}">
                <a16:creationId xmlns:a16="http://schemas.microsoft.com/office/drawing/2014/main" id="{13D47576-D7C4-0B8F-7489-043872C51462}"/>
              </a:ext>
            </a:extLst>
          </p:cNvPr>
          <p:cNvSpPr>
            <a:spLocks noGrp="1"/>
          </p:cNvSpPr>
          <p:nvPr>
            <p:ph type="body" sz="quarter" idx="28"/>
          </p:nvPr>
        </p:nvSpPr>
        <p:spPr>
          <a:xfrm>
            <a:off x="7614938" y="5416418"/>
            <a:ext cx="1928812" cy="398463"/>
          </a:xfrm>
          <a:prstGeom prst="rect">
            <a:avLst/>
          </a:prstGeom>
        </p:spPr>
        <p:txBody>
          <a:bodyPr>
            <a:noAutofit/>
          </a:bodyPr>
          <a:lstStyle>
            <a:lvl1pPr marL="0" indent="0" algn="ctr">
              <a:buNone/>
              <a:defRPr sz="1400" b="1" i="0">
                <a:solidFill>
                  <a:schemeClr val="bg1"/>
                </a:solidFill>
                <a:latin typeface="Poppins SemiBold" pitchFamily="2" charset="77"/>
                <a:cs typeface="Poppins SemiBold" pitchFamily="2" charset="77"/>
              </a:defRPr>
            </a:lvl1pPr>
            <a:lvl2pPr marL="457189" indent="0" algn="ctr">
              <a:buNone/>
              <a:defRPr sz="1600">
                <a:latin typeface="Poppins" pitchFamily="2" charset="77"/>
                <a:cs typeface="Poppins" pitchFamily="2" charset="77"/>
              </a:defRPr>
            </a:lvl2pPr>
            <a:lvl3pPr marL="914377" indent="0" algn="ctr">
              <a:buNone/>
              <a:defRPr sz="1400">
                <a:latin typeface="Poppins" pitchFamily="2" charset="77"/>
                <a:cs typeface="Poppins" pitchFamily="2" charset="77"/>
              </a:defRPr>
            </a:lvl3pPr>
            <a:lvl4pPr marL="1371566" indent="0" algn="ctr">
              <a:buNone/>
              <a:defRPr sz="1200">
                <a:latin typeface="Poppins" pitchFamily="2" charset="77"/>
                <a:cs typeface="Poppins" pitchFamily="2" charset="77"/>
              </a:defRPr>
            </a:lvl4pPr>
            <a:lvl5pPr marL="1828754" indent="0" algn="ctr">
              <a:buNone/>
              <a:defRPr sz="1200">
                <a:latin typeface="Poppins" pitchFamily="2" charset="77"/>
                <a:cs typeface="Poppins" pitchFamily="2" charset="77"/>
              </a:defRPr>
            </a:lvl5pPr>
          </a:lstStyle>
          <a:p>
            <a:pPr lvl="0"/>
            <a:r>
              <a:rPr lang="en-US"/>
              <a:t>Click to edit Master text styles</a:t>
            </a:r>
          </a:p>
        </p:txBody>
      </p:sp>
      <p:sp>
        <p:nvSpPr>
          <p:cNvPr id="32" name="Text Placeholder 20">
            <a:extLst>
              <a:ext uri="{FF2B5EF4-FFF2-40B4-BE49-F238E27FC236}">
                <a16:creationId xmlns:a16="http://schemas.microsoft.com/office/drawing/2014/main" id="{14A7F65D-3DB9-65E4-498B-FC7C9759DD1D}"/>
              </a:ext>
            </a:extLst>
          </p:cNvPr>
          <p:cNvSpPr>
            <a:spLocks noGrp="1"/>
          </p:cNvSpPr>
          <p:nvPr>
            <p:ph type="body" sz="quarter" idx="29"/>
          </p:nvPr>
        </p:nvSpPr>
        <p:spPr>
          <a:xfrm>
            <a:off x="7614938" y="5861895"/>
            <a:ext cx="1928812" cy="398463"/>
          </a:xfrm>
          <a:prstGeom prst="rect">
            <a:avLst/>
          </a:prstGeom>
        </p:spPr>
        <p:txBody>
          <a:bodyPr/>
          <a:lstStyle>
            <a:lvl1pPr marL="0" indent="0" algn="ctr">
              <a:buNone/>
              <a:defRPr sz="1200" b="0" i="0">
                <a:solidFill>
                  <a:schemeClr val="bg1"/>
                </a:solidFill>
                <a:latin typeface="Poppins" pitchFamily="2" charset="77"/>
                <a:cs typeface="Poppins" pitchFamily="2" charset="77"/>
              </a:defRPr>
            </a:lvl1pPr>
            <a:lvl2pPr marL="457189" indent="0" algn="ctr">
              <a:buNone/>
              <a:defRPr sz="1600">
                <a:latin typeface="Poppins" pitchFamily="2" charset="77"/>
                <a:cs typeface="Poppins" pitchFamily="2" charset="77"/>
              </a:defRPr>
            </a:lvl2pPr>
            <a:lvl3pPr marL="914377" indent="0" algn="ctr">
              <a:buNone/>
              <a:defRPr sz="1400">
                <a:latin typeface="Poppins" pitchFamily="2" charset="77"/>
                <a:cs typeface="Poppins" pitchFamily="2" charset="77"/>
              </a:defRPr>
            </a:lvl3pPr>
            <a:lvl4pPr marL="1371566" indent="0" algn="ctr">
              <a:buNone/>
              <a:defRPr sz="1200">
                <a:latin typeface="Poppins" pitchFamily="2" charset="77"/>
                <a:cs typeface="Poppins" pitchFamily="2" charset="77"/>
              </a:defRPr>
            </a:lvl4pPr>
            <a:lvl5pPr marL="1828754" indent="0" algn="ctr">
              <a:buNone/>
              <a:defRPr sz="1200">
                <a:latin typeface="Poppins" pitchFamily="2" charset="77"/>
                <a:cs typeface="Poppins" pitchFamily="2" charset="77"/>
              </a:defRPr>
            </a:lvl5pPr>
          </a:lstStyle>
          <a:p>
            <a:pPr lvl="0"/>
            <a:r>
              <a:rPr lang="en-US"/>
              <a:t>Click to edit Master text styles</a:t>
            </a:r>
          </a:p>
        </p:txBody>
      </p:sp>
      <p:sp>
        <p:nvSpPr>
          <p:cNvPr id="33" name="Text Placeholder 20">
            <a:extLst>
              <a:ext uri="{FF2B5EF4-FFF2-40B4-BE49-F238E27FC236}">
                <a16:creationId xmlns:a16="http://schemas.microsoft.com/office/drawing/2014/main" id="{28EAE6D7-C17F-4340-41DD-0C46FCF5DAB1}"/>
              </a:ext>
            </a:extLst>
          </p:cNvPr>
          <p:cNvSpPr>
            <a:spLocks noGrp="1"/>
          </p:cNvSpPr>
          <p:nvPr>
            <p:ph type="body" sz="quarter" idx="30"/>
          </p:nvPr>
        </p:nvSpPr>
        <p:spPr>
          <a:xfrm>
            <a:off x="9795431" y="2344973"/>
            <a:ext cx="1928812" cy="398463"/>
          </a:xfrm>
          <a:prstGeom prst="rect">
            <a:avLst/>
          </a:prstGeom>
          <a:noFill/>
        </p:spPr>
        <p:txBody>
          <a:bodyPr>
            <a:noAutofit/>
          </a:bodyPr>
          <a:lstStyle>
            <a:lvl1pPr marL="0" indent="0" algn="ctr">
              <a:buNone/>
              <a:defRPr sz="1400" b="1" i="0">
                <a:solidFill>
                  <a:schemeClr val="bg1"/>
                </a:solidFill>
                <a:latin typeface="Poppins SemiBold" pitchFamily="2" charset="77"/>
                <a:cs typeface="Poppins SemiBold" pitchFamily="2" charset="77"/>
              </a:defRPr>
            </a:lvl1pPr>
            <a:lvl2pPr marL="457189" indent="0" algn="ctr">
              <a:buNone/>
              <a:defRPr sz="1600">
                <a:latin typeface="Poppins" pitchFamily="2" charset="77"/>
                <a:cs typeface="Poppins" pitchFamily="2" charset="77"/>
              </a:defRPr>
            </a:lvl2pPr>
            <a:lvl3pPr marL="914377" indent="0" algn="ctr">
              <a:buNone/>
              <a:defRPr sz="1400">
                <a:latin typeface="Poppins" pitchFamily="2" charset="77"/>
                <a:cs typeface="Poppins" pitchFamily="2" charset="77"/>
              </a:defRPr>
            </a:lvl3pPr>
            <a:lvl4pPr marL="1371566" indent="0" algn="ctr">
              <a:buNone/>
              <a:defRPr sz="1200">
                <a:latin typeface="Poppins" pitchFamily="2" charset="77"/>
                <a:cs typeface="Poppins" pitchFamily="2" charset="77"/>
              </a:defRPr>
            </a:lvl4pPr>
            <a:lvl5pPr marL="1828754" indent="0" algn="ctr">
              <a:buNone/>
              <a:defRPr sz="1200">
                <a:latin typeface="Poppins" pitchFamily="2" charset="77"/>
                <a:cs typeface="Poppins" pitchFamily="2" charset="77"/>
              </a:defRPr>
            </a:lvl5pPr>
          </a:lstStyle>
          <a:p>
            <a:pPr lvl="0"/>
            <a:r>
              <a:rPr lang="en-US"/>
              <a:t>Click to edit Master text styles</a:t>
            </a:r>
          </a:p>
        </p:txBody>
      </p:sp>
      <p:sp>
        <p:nvSpPr>
          <p:cNvPr id="34" name="Text Placeholder 20">
            <a:extLst>
              <a:ext uri="{FF2B5EF4-FFF2-40B4-BE49-F238E27FC236}">
                <a16:creationId xmlns:a16="http://schemas.microsoft.com/office/drawing/2014/main" id="{CA754DB3-97B8-B7D6-A8AE-E7E879C573E3}"/>
              </a:ext>
            </a:extLst>
          </p:cNvPr>
          <p:cNvSpPr>
            <a:spLocks noGrp="1"/>
          </p:cNvSpPr>
          <p:nvPr>
            <p:ph type="body" sz="quarter" idx="31"/>
          </p:nvPr>
        </p:nvSpPr>
        <p:spPr>
          <a:xfrm>
            <a:off x="9795431" y="2790450"/>
            <a:ext cx="1928812" cy="398463"/>
          </a:xfrm>
          <a:prstGeom prst="rect">
            <a:avLst/>
          </a:prstGeom>
        </p:spPr>
        <p:txBody>
          <a:bodyPr/>
          <a:lstStyle>
            <a:lvl1pPr marL="0" indent="0" algn="ctr">
              <a:buNone/>
              <a:defRPr sz="1200" b="0" i="0">
                <a:solidFill>
                  <a:schemeClr val="bg1"/>
                </a:solidFill>
                <a:latin typeface="Poppins" pitchFamily="2" charset="77"/>
                <a:cs typeface="Poppins" pitchFamily="2" charset="77"/>
              </a:defRPr>
            </a:lvl1pPr>
            <a:lvl2pPr marL="457189" indent="0" algn="ctr">
              <a:buNone/>
              <a:defRPr sz="1600">
                <a:latin typeface="Poppins" pitchFamily="2" charset="77"/>
                <a:cs typeface="Poppins" pitchFamily="2" charset="77"/>
              </a:defRPr>
            </a:lvl2pPr>
            <a:lvl3pPr marL="914377" indent="0" algn="ctr">
              <a:buNone/>
              <a:defRPr sz="1400">
                <a:latin typeface="Poppins" pitchFamily="2" charset="77"/>
                <a:cs typeface="Poppins" pitchFamily="2" charset="77"/>
              </a:defRPr>
            </a:lvl3pPr>
            <a:lvl4pPr marL="1371566" indent="0" algn="ctr">
              <a:buNone/>
              <a:defRPr sz="1200">
                <a:latin typeface="Poppins" pitchFamily="2" charset="77"/>
                <a:cs typeface="Poppins" pitchFamily="2" charset="77"/>
              </a:defRPr>
            </a:lvl4pPr>
            <a:lvl5pPr marL="1828754" indent="0" algn="ctr">
              <a:buNone/>
              <a:defRPr sz="1200">
                <a:latin typeface="Poppins" pitchFamily="2" charset="77"/>
                <a:cs typeface="Poppins" pitchFamily="2" charset="77"/>
              </a:defRPr>
            </a:lvl5pPr>
          </a:lstStyle>
          <a:p>
            <a:pPr lvl="0"/>
            <a:r>
              <a:rPr lang="en-US"/>
              <a:t>Click to edit Master text styles</a:t>
            </a:r>
          </a:p>
        </p:txBody>
      </p:sp>
      <p:sp>
        <p:nvSpPr>
          <p:cNvPr id="35" name="Text Placeholder 20">
            <a:extLst>
              <a:ext uri="{FF2B5EF4-FFF2-40B4-BE49-F238E27FC236}">
                <a16:creationId xmlns:a16="http://schemas.microsoft.com/office/drawing/2014/main" id="{A880A215-9162-9D9D-9630-64B386DE6135}"/>
              </a:ext>
            </a:extLst>
          </p:cNvPr>
          <p:cNvSpPr>
            <a:spLocks noGrp="1"/>
          </p:cNvSpPr>
          <p:nvPr>
            <p:ph type="body" sz="quarter" idx="32"/>
          </p:nvPr>
        </p:nvSpPr>
        <p:spPr>
          <a:xfrm>
            <a:off x="9795431" y="5416418"/>
            <a:ext cx="1928812" cy="398463"/>
          </a:xfrm>
          <a:prstGeom prst="rect">
            <a:avLst/>
          </a:prstGeom>
        </p:spPr>
        <p:txBody>
          <a:bodyPr>
            <a:noAutofit/>
          </a:bodyPr>
          <a:lstStyle>
            <a:lvl1pPr marL="0" indent="0" algn="ctr">
              <a:buNone/>
              <a:defRPr sz="1400" b="1" i="0">
                <a:solidFill>
                  <a:schemeClr val="bg1"/>
                </a:solidFill>
                <a:latin typeface="Poppins SemiBold" pitchFamily="2" charset="77"/>
                <a:cs typeface="Poppins SemiBold" pitchFamily="2" charset="77"/>
              </a:defRPr>
            </a:lvl1pPr>
            <a:lvl2pPr marL="457189" indent="0" algn="ctr">
              <a:buNone/>
              <a:defRPr sz="1600">
                <a:latin typeface="Poppins" pitchFamily="2" charset="77"/>
                <a:cs typeface="Poppins" pitchFamily="2" charset="77"/>
              </a:defRPr>
            </a:lvl2pPr>
            <a:lvl3pPr marL="914377" indent="0" algn="ctr">
              <a:buNone/>
              <a:defRPr sz="1400">
                <a:latin typeface="Poppins" pitchFamily="2" charset="77"/>
                <a:cs typeface="Poppins" pitchFamily="2" charset="77"/>
              </a:defRPr>
            </a:lvl3pPr>
            <a:lvl4pPr marL="1371566" indent="0" algn="ctr">
              <a:buNone/>
              <a:defRPr sz="1200">
                <a:latin typeface="Poppins" pitchFamily="2" charset="77"/>
                <a:cs typeface="Poppins" pitchFamily="2" charset="77"/>
              </a:defRPr>
            </a:lvl4pPr>
            <a:lvl5pPr marL="1828754" indent="0" algn="ctr">
              <a:buNone/>
              <a:defRPr sz="1200">
                <a:latin typeface="Poppins" pitchFamily="2" charset="77"/>
                <a:cs typeface="Poppins" pitchFamily="2" charset="77"/>
              </a:defRPr>
            </a:lvl5pPr>
          </a:lstStyle>
          <a:p>
            <a:pPr lvl="0"/>
            <a:r>
              <a:rPr lang="en-US"/>
              <a:t>Click to edit Master text styles</a:t>
            </a:r>
          </a:p>
        </p:txBody>
      </p:sp>
      <p:sp>
        <p:nvSpPr>
          <p:cNvPr id="36" name="Text Placeholder 20">
            <a:extLst>
              <a:ext uri="{FF2B5EF4-FFF2-40B4-BE49-F238E27FC236}">
                <a16:creationId xmlns:a16="http://schemas.microsoft.com/office/drawing/2014/main" id="{0E00ED85-819E-3AE8-824A-D819A3478811}"/>
              </a:ext>
            </a:extLst>
          </p:cNvPr>
          <p:cNvSpPr>
            <a:spLocks noGrp="1"/>
          </p:cNvSpPr>
          <p:nvPr>
            <p:ph type="body" sz="quarter" idx="33"/>
          </p:nvPr>
        </p:nvSpPr>
        <p:spPr>
          <a:xfrm>
            <a:off x="9795431" y="5861895"/>
            <a:ext cx="1928812" cy="398463"/>
          </a:xfrm>
          <a:prstGeom prst="rect">
            <a:avLst/>
          </a:prstGeom>
        </p:spPr>
        <p:txBody>
          <a:bodyPr/>
          <a:lstStyle>
            <a:lvl1pPr marL="0" indent="0" algn="ctr">
              <a:buNone/>
              <a:defRPr sz="1200" b="0" i="0">
                <a:solidFill>
                  <a:schemeClr val="bg1"/>
                </a:solidFill>
                <a:latin typeface="Poppins" pitchFamily="2" charset="77"/>
                <a:cs typeface="Poppins" pitchFamily="2" charset="77"/>
              </a:defRPr>
            </a:lvl1pPr>
            <a:lvl2pPr marL="457189" indent="0" algn="ctr">
              <a:buNone/>
              <a:defRPr sz="1600">
                <a:latin typeface="Poppins" pitchFamily="2" charset="77"/>
                <a:cs typeface="Poppins" pitchFamily="2" charset="77"/>
              </a:defRPr>
            </a:lvl2pPr>
            <a:lvl3pPr marL="914377" indent="0" algn="ctr">
              <a:buNone/>
              <a:defRPr sz="1400">
                <a:latin typeface="Poppins" pitchFamily="2" charset="77"/>
                <a:cs typeface="Poppins" pitchFamily="2" charset="77"/>
              </a:defRPr>
            </a:lvl3pPr>
            <a:lvl4pPr marL="1371566" indent="0" algn="ctr">
              <a:buNone/>
              <a:defRPr sz="1200">
                <a:latin typeface="Poppins" pitchFamily="2" charset="77"/>
                <a:cs typeface="Poppins" pitchFamily="2" charset="77"/>
              </a:defRPr>
            </a:lvl4pPr>
            <a:lvl5pPr marL="1828754" indent="0" algn="ctr">
              <a:buNone/>
              <a:defRPr sz="1200">
                <a:latin typeface="Poppins" pitchFamily="2" charset="77"/>
                <a:cs typeface="Poppins" pitchFamily="2" charset="77"/>
              </a:defRPr>
            </a:lvl5pPr>
          </a:lstStyle>
          <a:p>
            <a:pPr lvl="0"/>
            <a:r>
              <a:rPr lang="en-US"/>
              <a:t>Click to edit Master text styles</a:t>
            </a:r>
          </a:p>
        </p:txBody>
      </p:sp>
      <p:sp>
        <p:nvSpPr>
          <p:cNvPr id="4" name="Rectangle 3">
            <a:extLst>
              <a:ext uri="{FF2B5EF4-FFF2-40B4-BE49-F238E27FC236}">
                <a16:creationId xmlns:a16="http://schemas.microsoft.com/office/drawing/2014/main" id="{7060A082-E946-0132-9D13-E9DFC7A3AF0B}"/>
              </a:ext>
            </a:extLst>
          </p:cNvPr>
          <p:cNvSpPr/>
          <p:nvPr userDrawn="1"/>
        </p:nvSpPr>
        <p:spPr>
          <a:xfrm>
            <a:off x="1" y="6573328"/>
            <a:ext cx="12189532" cy="115469"/>
          </a:xfrm>
          <a:prstGeom prst="rect">
            <a:avLst/>
          </a:prstGeom>
          <a:solidFill>
            <a:srgbClr val="111C4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1" b="1" i="0">
              <a:latin typeface="Poppins SemiBold" pitchFamily="2" charset="77"/>
            </a:endParaRPr>
          </a:p>
        </p:txBody>
      </p:sp>
    </p:spTree>
    <p:extLst>
      <p:ext uri="{BB962C8B-B14F-4D97-AF65-F5344CB8AC3E}">
        <p14:creationId xmlns:p14="http://schemas.microsoft.com/office/powerpoint/2010/main" val="3402229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AdvanceLaw Branding" preserve="1" userDrawn="1">
  <p:cSld name="Title_Slide_ClientLogo">
    <p:spTree>
      <p:nvGrpSpPr>
        <p:cNvPr id="1" name="Shape 9"/>
        <p:cNvGrpSpPr/>
        <p:nvPr/>
      </p:nvGrpSpPr>
      <p:grpSpPr>
        <a:xfrm>
          <a:off x="0" y="0"/>
          <a:ext cx="0" cy="0"/>
          <a:chOff x="0" y="0"/>
          <a:chExt cx="0" cy="0"/>
        </a:xfrm>
      </p:grpSpPr>
      <p:pic>
        <p:nvPicPr>
          <p:cNvPr id="10" name="Google Shape;10;p9"/>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1" name="Google Shape;11;p9"/>
          <p:cNvSpPr txBox="1">
            <a:spLocks noGrp="1"/>
          </p:cNvSpPr>
          <p:nvPr>
            <p:ph type="ctrTitle"/>
          </p:nvPr>
        </p:nvSpPr>
        <p:spPr>
          <a:xfrm>
            <a:off x="764628" y="1815947"/>
            <a:ext cx="5495200" cy="1786508"/>
          </a:xfrm>
          <a:prstGeom prst="rect">
            <a:avLst/>
          </a:prstGeom>
          <a:noFill/>
          <a:ln>
            <a:noFill/>
          </a:ln>
        </p:spPr>
        <p:txBody>
          <a:bodyPr spcFirstLastPara="1" wrap="square" lIns="68575" tIns="34275" rIns="68575" bIns="34275" anchor="ctr" anchorCtr="0">
            <a:normAutofit/>
          </a:bodyPr>
          <a:lstStyle>
            <a:lvl1pPr lvl="0" algn="l">
              <a:lnSpc>
                <a:spcPct val="100000"/>
              </a:lnSpc>
              <a:spcBef>
                <a:spcPts val="0"/>
              </a:spcBef>
              <a:spcAft>
                <a:spcPts val="0"/>
              </a:spcAft>
              <a:buClr>
                <a:schemeClr val="lt1"/>
              </a:buClr>
              <a:buSzPts val="3600"/>
              <a:buFont typeface="Arial"/>
              <a:buNone/>
              <a:defRPr sz="4800" b="1" i="0">
                <a:solidFill>
                  <a:schemeClr val="accent2"/>
                </a:solidFill>
                <a:latin typeface="Poppins" pitchFamily="2" charset="77"/>
                <a:cs typeface="Poppins" pitchFamily="2" charset="77"/>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dirty="0"/>
          </a:p>
        </p:txBody>
      </p:sp>
      <p:sp>
        <p:nvSpPr>
          <p:cNvPr id="12" name="Google Shape;12;p9"/>
          <p:cNvSpPr txBox="1">
            <a:spLocks noGrp="1"/>
          </p:cNvSpPr>
          <p:nvPr>
            <p:ph type="subTitle" idx="1"/>
          </p:nvPr>
        </p:nvSpPr>
        <p:spPr>
          <a:xfrm>
            <a:off x="764628" y="4070435"/>
            <a:ext cx="5495200" cy="1482000"/>
          </a:xfrm>
          <a:prstGeom prst="rect">
            <a:avLst/>
          </a:prstGeom>
          <a:noFill/>
          <a:ln>
            <a:noFill/>
          </a:ln>
        </p:spPr>
        <p:txBody>
          <a:bodyPr spcFirstLastPara="1" wrap="square" lIns="68575" tIns="34275" rIns="68575" bIns="34275" anchor="t" anchorCtr="0">
            <a:normAutofit/>
          </a:bodyPr>
          <a:lstStyle>
            <a:lvl1pPr lvl="0" algn="l">
              <a:lnSpc>
                <a:spcPct val="114000"/>
              </a:lnSpc>
              <a:spcBef>
                <a:spcPts val="1067"/>
              </a:spcBef>
              <a:spcAft>
                <a:spcPts val="0"/>
              </a:spcAft>
              <a:buSzPts val="1500"/>
              <a:buNone/>
              <a:defRPr sz="2000" b="0" i="0">
                <a:solidFill>
                  <a:schemeClr val="accent2"/>
                </a:solidFill>
                <a:latin typeface="Poppins" pitchFamily="2" charset="77"/>
                <a:cs typeface="Poppins" pitchFamily="2" charset="77"/>
              </a:defRPr>
            </a:lvl1pPr>
            <a:lvl2pPr lvl="1" algn="ctr">
              <a:lnSpc>
                <a:spcPct val="90000"/>
              </a:lnSpc>
              <a:spcBef>
                <a:spcPts val="533"/>
              </a:spcBef>
              <a:spcAft>
                <a:spcPts val="0"/>
              </a:spcAft>
              <a:buSzPts val="1500"/>
              <a:buNone/>
              <a:defRPr sz="2000"/>
            </a:lvl2pPr>
            <a:lvl3pPr lvl="2" algn="ctr">
              <a:lnSpc>
                <a:spcPct val="90000"/>
              </a:lnSpc>
              <a:spcBef>
                <a:spcPts val="533"/>
              </a:spcBef>
              <a:spcAft>
                <a:spcPts val="0"/>
              </a:spcAft>
              <a:buSzPts val="1400"/>
              <a:buNone/>
              <a:defRPr sz="1867"/>
            </a:lvl3pPr>
            <a:lvl4pPr lvl="3" algn="ctr">
              <a:lnSpc>
                <a:spcPct val="90000"/>
              </a:lnSpc>
              <a:spcBef>
                <a:spcPts val="533"/>
              </a:spcBef>
              <a:spcAft>
                <a:spcPts val="0"/>
              </a:spcAft>
              <a:buSzPts val="1200"/>
              <a:buNone/>
              <a:defRPr sz="1600"/>
            </a:lvl4pPr>
            <a:lvl5pPr lvl="4" algn="ctr">
              <a:lnSpc>
                <a:spcPct val="90000"/>
              </a:lnSpc>
              <a:spcBef>
                <a:spcPts val="533"/>
              </a:spcBef>
              <a:spcAft>
                <a:spcPts val="0"/>
              </a:spcAft>
              <a:buSzPts val="1200"/>
              <a:buNone/>
              <a:defRPr sz="1600"/>
            </a:lvl5pPr>
            <a:lvl6pPr lvl="5" algn="ctr">
              <a:lnSpc>
                <a:spcPct val="90000"/>
              </a:lnSpc>
              <a:spcBef>
                <a:spcPts val="533"/>
              </a:spcBef>
              <a:spcAft>
                <a:spcPts val="0"/>
              </a:spcAft>
              <a:buClr>
                <a:schemeClr val="dk1"/>
              </a:buClr>
              <a:buSzPts val="1200"/>
              <a:buNone/>
              <a:defRPr sz="1600"/>
            </a:lvl6pPr>
            <a:lvl7pPr lvl="6" algn="ctr">
              <a:lnSpc>
                <a:spcPct val="90000"/>
              </a:lnSpc>
              <a:spcBef>
                <a:spcPts val="533"/>
              </a:spcBef>
              <a:spcAft>
                <a:spcPts val="0"/>
              </a:spcAft>
              <a:buClr>
                <a:schemeClr val="dk1"/>
              </a:buClr>
              <a:buSzPts val="1200"/>
              <a:buNone/>
              <a:defRPr sz="1600"/>
            </a:lvl7pPr>
            <a:lvl8pPr lvl="7" algn="ctr">
              <a:lnSpc>
                <a:spcPct val="90000"/>
              </a:lnSpc>
              <a:spcBef>
                <a:spcPts val="533"/>
              </a:spcBef>
              <a:spcAft>
                <a:spcPts val="0"/>
              </a:spcAft>
              <a:buClr>
                <a:schemeClr val="dk1"/>
              </a:buClr>
              <a:buSzPts val="1200"/>
              <a:buNone/>
              <a:defRPr sz="1600"/>
            </a:lvl8pPr>
            <a:lvl9pPr lvl="8" algn="ctr">
              <a:lnSpc>
                <a:spcPct val="90000"/>
              </a:lnSpc>
              <a:spcBef>
                <a:spcPts val="533"/>
              </a:spcBef>
              <a:spcAft>
                <a:spcPts val="0"/>
              </a:spcAft>
              <a:buClr>
                <a:schemeClr val="dk1"/>
              </a:buClr>
              <a:buSzPts val="1200"/>
              <a:buNone/>
              <a:defRPr sz="1600"/>
            </a:lvl9pPr>
          </a:lstStyle>
          <a:p>
            <a:endParaRPr/>
          </a:p>
        </p:txBody>
      </p:sp>
      <p:sp>
        <p:nvSpPr>
          <p:cNvPr id="2" name="Rounded Rectangle 1">
            <a:extLst>
              <a:ext uri="{FF2B5EF4-FFF2-40B4-BE49-F238E27FC236}">
                <a16:creationId xmlns:a16="http://schemas.microsoft.com/office/drawing/2014/main" id="{229ACD35-D0E4-F89D-0D56-5303F220131C}"/>
              </a:ext>
            </a:extLst>
          </p:cNvPr>
          <p:cNvSpPr/>
          <p:nvPr userDrawn="1"/>
        </p:nvSpPr>
        <p:spPr>
          <a:xfrm>
            <a:off x="7532915" y="1815947"/>
            <a:ext cx="2815772" cy="2973768"/>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1" b="1" i="0">
              <a:latin typeface="Poppins SemiBold" pitchFamily="2" charset="77"/>
            </a:endParaRPr>
          </a:p>
        </p:txBody>
      </p:sp>
      <p:sp>
        <p:nvSpPr>
          <p:cNvPr id="3" name="TextBox 2">
            <a:extLst>
              <a:ext uri="{FF2B5EF4-FFF2-40B4-BE49-F238E27FC236}">
                <a16:creationId xmlns:a16="http://schemas.microsoft.com/office/drawing/2014/main" id="{EE3F9230-EC86-3606-7C5B-07BBBF17C24E}"/>
              </a:ext>
            </a:extLst>
          </p:cNvPr>
          <p:cNvSpPr txBox="1"/>
          <p:nvPr userDrawn="1"/>
        </p:nvSpPr>
        <p:spPr>
          <a:xfrm>
            <a:off x="7765144" y="2979664"/>
            <a:ext cx="2351315" cy="508088"/>
          </a:xfrm>
          <a:prstGeom prst="rect">
            <a:avLst/>
          </a:prstGeom>
          <a:noFill/>
        </p:spPr>
        <p:txBody>
          <a:bodyPr wrap="square" rtlCol="0">
            <a:spAutoFit/>
          </a:bodyPr>
          <a:lstStyle/>
          <a:p>
            <a:pPr algn="ctr"/>
            <a:r>
              <a:rPr lang="en-US" sz="1351" b="0" i="0">
                <a:solidFill>
                  <a:schemeClr val="bg1">
                    <a:lumMod val="65000"/>
                  </a:schemeClr>
                </a:solidFill>
                <a:latin typeface="Poppins" pitchFamily="2" charset="77"/>
                <a:cs typeface="Poppins" pitchFamily="2" charset="77"/>
              </a:rPr>
              <a:t>Client </a:t>
            </a:r>
          </a:p>
          <a:p>
            <a:pPr algn="ctr"/>
            <a:r>
              <a:rPr lang="en-US" sz="1351" b="0" i="0">
                <a:solidFill>
                  <a:schemeClr val="bg1">
                    <a:lumMod val="65000"/>
                  </a:schemeClr>
                </a:solidFill>
                <a:latin typeface="Poppins" pitchFamily="2" charset="77"/>
                <a:cs typeface="Poppins" pitchFamily="2" charset="77"/>
              </a:rPr>
              <a:t>Logo</a:t>
            </a:r>
          </a:p>
        </p:txBody>
      </p:sp>
    </p:spTree>
    <p:extLst>
      <p:ext uri="{BB962C8B-B14F-4D97-AF65-F5344CB8AC3E}">
        <p14:creationId xmlns:p14="http://schemas.microsoft.com/office/powerpoint/2010/main" val="285899059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Meet the team - 7">
    <p:bg>
      <p:bgPr>
        <a:solidFill>
          <a:schemeClr val="accent2"/>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565D010-E4E5-8305-DCCD-9D3F38F0551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466" y="1"/>
            <a:ext cx="12189532" cy="6859387"/>
          </a:xfrm>
          <a:prstGeom prst="rect">
            <a:avLst/>
          </a:prstGeom>
        </p:spPr>
      </p:pic>
      <p:sp>
        <p:nvSpPr>
          <p:cNvPr id="16" name="Rectangle 15">
            <a:extLst>
              <a:ext uri="{FF2B5EF4-FFF2-40B4-BE49-F238E27FC236}">
                <a16:creationId xmlns:a16="http://schemas.microsoft.com/office/drawing/2014/main" id="{E6182893-F45C-BD6D-C0E8-2D87BCEAB151}"/>
              </a:ext>
            </a:extLst>
          </p:cNvPr>
          <p:cNvSpPr/>
          <p:nvPr userDrawn="1"/>
        </p:nvSpPr>
        <p:spPr>
          <a:xfrm>
            <a:off x="792550" y="5334770"/>
            <a:ext cx="3251913" cy="474133"/>
          </a:xfrm>
          <a:prstGeom prst="rect">
            <a:avLst/>
          </a:prstGeom>
          <a:solidFill>
            <a:srgbClr val="111C4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1" b="1" i="0">
              <a:latin typeface="Poppins SemiBold" pitchFamily="2" charset="77"/>
            </a:endParaRPr>
          </a:p>
        </p:txBody>
      </p:sp>
      <p:sp>
        <p:nvSpPr>
          <p:cNvPr id="18" name="Title 1">
            <a:extLst>
              <a:ext uri="{FF2B5EF4-FFF2-40B4-BE49-F238E27FC236}">
                <a16:creationId xmlns:a16="http://schemas.microsoft.com/office/drawing/2014/main" id="{14B7EA6A-7788-841A-9AD8-D5A9102BEBE4}"/>
              </a:ext>
            </a:extLst>
          </p:cNvPr>
          <p:cNvSpPr>
            <a:spLocks noGrp="1"/>
          </p:cNvSpPr>
          <p:nvPr>
            <p:ph type="title" hasCustomPrompt="1"/>
          </p:nvPr>
        </p:nvSpPr>
        <p:spPr>
          <a:xfrm>
            <a:off x="259459" y="1562990"/>
            <a:ext cx="3039035" cy="1127591"/>
          </a:xfrm>
        </p:spPr>
        <p:txBody>
          <a:bodyPr anchor="t"/>
          <a:lstStyle>
            <a:lvl1pPr algn="ctr">
              <a:defRPr sz="3200" b="1" i="0">
                <a:solidFill>
                  <a:schemeClr val="bg1"/>
                </a:solidFill>
                <a:latin typeface="Poppins SemiBold" pitchFamily="2" charset="77"/>
                <a:cs typeface="Poppins SemiBold" pitchFamily="2" charset="77"/>
              </a:defRPr>
            </a:lvl1pPr>
          </a:lstStyle>
          <a:p>
            <a:r>
              <a:rPr lang="en-US" dirty="0"/>
              <a:t>Meet the</a:t>
            </a:r>
            <a:br>
              <a:rPr lang="en-US" dirty="0"/>
            </a:br>
            <a:r>
              <a:rPr lang="en-US" dirty="0"/>
              <a:t>Mitratech </a:t>
            </a:r>
            <a:br>
              <a:rPr lang="en-US" dirty="0"/>
            </a:br>
            <a:r>
              <a:rPr lang="en-US" dirty="0"/>
              <a:t>Team</a:t>
            </a:r>
          </a:p>
        </p:txBody>
      </p:sp>
      <p:sp>
        <p:nvSpPr>
          <p:cNvPr id="19" name="Rectangle 18">
            <a:extLst>
              <a:ext uri="{FF2B5EF4-FFF2-40B4-BE49-F238E27FC236}">
                <a16:creationId xmlns:a16="http://schemas.microsoft.com/office/drawing/2014/main" id="{EF5537CB-0881-4723-9879-E7185C8EA9D2}"/>
              </a:ext>
            </a:extLst>
          </p:cNvPr>
          <p:cNvSpPr/>
          <p:nvPr userDrawn="1"/>
        </p:nvSpPr>
        <p:spPr>
          <a:xfrm>
            <a:off x="1" y="6573328"/>
            <a:ext cx="12189532" cy="115469"/>
          </a:xfrm>
          <a:prstGeom prst="rect">
            <a:avLst/>
          </a:prstGeom>
          <a:solidFill>
            <a:srgbClr val="111C4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1" b="1" i="0">
              <a:latin typeface="Poppins SemiBold" pitchFamily="2" charset="77"/>
            </a:endParaRPr>
          </a:p>
        </p:txBody>
      </p:sp>
      <p:sp>
        <p:nvSpPr>
          <p:cNvPr id="11" name="Rectangle 10">
            <a:extLst>
              <a:ext uri="{FF2B5EF4-FFF2-40B4-BE49-F238E27FC236}">
                <a16:creationId xmlns:a16="http://schemas.microsoft.com/office/drawing/2014/main" id="{18B37396-3458-E9F2-E112-28852FDD5A42}"/>
              </a:ext>
            </a:extLst>
          </p:cNvPr>
          <p:cNvSpPr/>
          <p:nvPr userDrawn="1"/>
        </p:nvSpPr>
        <p:spPr>
          <a:xfrm>
            <a:off x="10614214" y="6394355"/>
            <a:ext cx="1205255" cy="22857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1" b="1" i="0">
              <a:latin typeface="Poppins SemiBold" pitchFamily="2" charset="77"/>
            </a:endParaRPr>
          </a:p>
        </p:txBody>
      </p:sp>
      <p:sp>
        <p:nvSpPr>
          <p:cNvPr id="5" name="Picture Placeholder 4">
            <a:extLst>
              <a:ext uri="{FF2B5EF4-FFF2-40B4-BE49-F238E27FC236}">
                <a16:creationId xmlns:a16="http://schemas.microsoft.com/office/drawing/2014/main" id="{730F7449-BFE1-6765-F6E8-060450BDB70A}"/>
              </a:ext>
            </a:extLst>
          </p:cNvPr>
          <p:cNvSpPr>
            <a:spLocks noGrp="1"/>
          </p:cNvSpPr>
          <p:nvPr>
            <p:ph type="pic" sz="quarter" idx="10"/>
          </p:nvPr>
        </p:nvSpPr>
        <p:spPr>
          <a:xfrm>
            <a:off x="3404721" y="499505"/>
            <a:ext cx="1627281" cy="1627281"/>
          </a:xfrm>
          <a:prstGeom prst="ellipse">
            <a:avLst/>
          </a:prstGeom>
          <a:solidFill>
            <a:schemeClr val="bg1"/>
          </a:solidFill>
          <a:ln w="76200">
            <a:solidFill>
              <a:schemeClr val="bg1"/>
            </a:solidFill>
          </a:ln>
          <a:effectLst>
            <a:outerShdw blurRad="63500" sx="102000" sy="102000" algn="ctr" rotWithShape="0">
              <a:prstClr val="black">
                <a:alpha val="7119"/>
              </a:prstClr>
            </a:outerShdw>
          </a:effectLst>
        </p:spPr>
        <p:txBody>
          <a:bodyPr anchor="ctr">
            <a:normAutofit/>
          </a:bodyPr>
          <a:lstStyle>
            <a:lvl1pPr marL="0" indent="0" algn="ctr">
              <a:buNone/>
              <a:defRPr sz="1200" b="0" i="0">
                <a:solidFill>
                  <a:schemeClr val="bg1">
                    <a:lumMod val="75000"/>
                  </a:schemeClr>
                </a:solidFill>
                <a:latin typeface="Poppins" pitchFamily="2" charset="77"/>
                <a:cs typeface="Poppins" pitchFamily="2" charset="77"/>
              </a:defRPr>
            </a:lvl1pPr>
          </a:lstStyle>
          <a:p>
            <a:endParaRPr lang="en-US"/>
          </a:p>
        </p:txBody>
      </p:sp>
      <p:sp>
        <p:nvSpPr>
          <p:cNvPr id="7" name="Picture Placeholder 4">
            <a:extLst>
              <a:ext uri="{FF2B5EF4-FFF2-40B4-BE49-F238E27FC236}">
                <a16:creationId xmlns:a16="http://schemas.microsoft.com/office/drawing/2014/main" id="{2F75F4C1-F2DA-1DB2-EC88-E7169FEC3D7D}"/>
              </a:ext>
            </a:extLst>
          </p:cNvPr>
          <p:cNvSpPr>
            <a:spLocks noGrp="1"/>
          </p:cNvSpPr>
          <p:nvPr>
            <p:ph type="pic" sz="quarter" idx="11"/>
          </p:nvPr>
        </p:nvSpPr>
        <p:spPr>
          <a:xfrm>
            <a:off x="5569697" y="499505"/>
            <a:ext cx="1627281" cy="1627281"/>
          </a:xfrm>
          <a:prstGeom prst="ellipse">
            <a:avLst/>
          </a:prstGeom>
          <a:solidFill>
            <a:schemeClr val="bg1"/>
          </a:solidFill>
          <a:ln w="76200">
            <a:solidFill>
              <a:schemeClr val="bg1"/>
            </a:solidFill>
          </a:ln>
          <a:effectLst>
            <a:outerShdw blurRad="63500" sx="102000" sy="102000" algn="ctr" rotWithShape="0">
              <a:prstClr val="black">
                <a:alpha val="7119"/>
              </a:prstClr>
            </a:outerShdw>
          </a:effectLst>
        </p:spPr>
        <p:txBody>
          <a:bodyPr anchor="ctr">
            <a:normAutofit/>
          </a:bodyPr>
          <a:lstStyle>
            <a:lvl1pPr marL="0" indent="0" algn="ctr">
              <a:buNone/>
              <a:defRPr sz="1200" b="0" i="0">
                <a:solidFill>
                  <a:schemeClr val="bg1">
                    <a:lumMod val="75000"/>
                  </a:schemeClr>
                </a:solidFill>
                <a:latin typeface="Poppins" pitchFamily="2" charset="77"/>
                <a:cs typeface="Poppins" pitchFamily="2" charset="77"/>
              </a:defRPr>
            </a:lvl1pPr>
          </a:lstStyle>
          <a:p>
            <a:endParaRPr lang="en-US"/>
          </a:p>
        </p:txBody>
      </p:sp>
      <p:sp>
        <p:nvSpPr>
          <p:cNvPr id="8" name="Picture Placeholder 4">
            <a:extLst>
              <a:ext uri="{FF2B5EF4-FFF2-40B4-BE49-F238E27FC236}">
                <a16:creationId xmlns:a16="http://schemas.microsoft.com/office/drawing/2014/main" id="{D22A9548-3F30-7AB4-167F-6E82D7DA668F}"/>
              </a:ext>
            </a:extLst>
          </p:cNvPr>
          <p:cNvSpPr>
            <a:spLocks noGrp="1"/>
          </p:cNvSpPr>
          <p:nvPr>
            <p:ph type="pic" sz="quarter" idx="12"/>
          </p:nvPr>
        </p:nvSpPr>
        <p:spPr>
          <a:xfrm>
            <a:off x="7734673" y="499505"/>
            <a:ext cx="1627281" cy="1627281"/>
          </a:xfrm>
          <a:prstGeom prst="ellipse">
            <a:avLst/>
          </a:prstGeom>
          <a:solidFill>
            <a:schemeClr val="bg1"/>
          </a:solidFill>
          <a:ln w="76200">
            <a:solidFill>
              <a:schemeClr val="bg1"/>
            </a:solidFill>
          </a:ln>
          <a:effectLst>
            <a:outerShdw blurRad="63500" sx="102000" sy="102000" algn="ctr" rotWithShape="0">
              <a:prstClr val="black">
                <a:alpha val="7119"/>
              </a:prstClr>
            </a:outerShdw>
          </a:effectLst>
        </p:spPr>
        <p:txBody>
          <a:bodyPr anchor="ctr">
            <a:normAutofit/>
          </a:bodyPr>
          <a:lstStyle>
            <a:lvl1pPr marL="0" indent="0" algn="ctr">
              <a:buNone/>
              <a:defRPr sz="1200" b="0" i="0">
                <a:solidFill>
                  <a:schemeClr val="bg1">
                    <a:lumMod val="75000"/>
                  </a:schemeClr>
                </a:solidFill>
                <a:latin typeface="Poppins" pitchFamily="2" charset="77"/>
                <a:cs typeface="Poppins" pitchFamily="2" charset="77"/>
              </a:defRPr>
            </a:lvl1pPr>
          </a:lstStyle>
          <a:p>
            <a:endParaRPr lang="en-US"/>
          </a:p>
        </p:txBody>
      </p:sp>
      <p:sp>
        <p:nvSpPr>
          <p:cNvPr id="9" name="Picture Placeholder 4">
            <a:extLst>
              <a:ext uri="{FF2B5EF4-FFF2-40B4-BE49-F238E27FC236}">
                <a16:creationId xmlns:a16="http://schemas.microsoft.com/office/drawing/2014/main" id="{184CEDCB-2E4B-7624-C147-3AD31F8CBC80}"/>
              </a:ext>
            </a:extLst>
          </p:cNvPr>
          <p:cNvSpPr>
            <a:spLocks noGrp="1"/>
          </p:cNvSpPr>
          <p:nvPr>
            <p:ph type="pic" sz="quarter" idx="13"/>
          </p:nvPr>
        </p:nvSpPr>
        <p:spPr>
          <a:xfrm>
            <a:off x="9899650" y="499505"/>
            <a:ext cx="1627281" cy="1627281"/>
          </a:xfrm>
          <a:prstGeom prst="ellipse">
            <a:avLst/>
          </a:prstGeom>
          <a:solidFill>
            <a:schemeClr val="bg1"/>
          </a:solidFill>
          <a:ln w="76200">
            <a:solidFill>
              <a:schemeClr val="bg1"/>
            </a:solidFill>
          </a:ln>
          <a:effectLst>
            <a:outerShdw blurRad="63500" sx="102000" sy="102000" algn="ctr" rotWithShape="0">
              <a:prstClr val="black">
                <a:alpha val="7119"/>
              </a:prstClr>
            </a:outerShdw>
          </a:effectLst>
        </p:spPr>
        <p:txBody>
          <a:bodyPr anchor="ctr">
            <a:normAutofit/>
          </a:bodyPr>
          <a:lstStyle>
            <a:lvl1pPr marL="0" indent="0" algn="ctr">
              <a:buNone/>
              <a:defRPr sz="1200" b="0" i="0">
                <a:solidFill>
                  <a:schemeClr val="bg1">
                    <a:lumMod val="75000"/>
                  </a:schemeClr>
                </a:solidFill>
                <a:latin typeface="Poppins" pitchFamily="2" charset="77"/>
                <a:cs typeface="Poppins" pitchFamily="2" charset="77"/>
              </a:defRPr>
            </a:lvl1pPr>
          </a:lstStyle>
          <a:p>
            <a:endParaRPr lang="en-US"/>
          </a:p>
        </p:txBody>
      </p:sp>
      <p:sp>
        <p:nvSpPr>
          <p:cNvPr id="13" name="Picture Placeholder 4">
            <a:extLst>
              <a:ext uri="{FF2B5EF4-FFF2-40B4-BE49-F238E27FC236}">
                <a16:creationId xmlns:a16="http://schemas.microsoft.com/office/drawing/2014/main" id="{F0398300-970A-18B6-1761-05705EA02784}"/>
              </a:ext>
            </a:extLst>
          </p:cNvPr>
          <p:cNvSpPr>
            <a:spLocks noGrp="1"/>
          </p:cNvSpPr>
          <p:nvPr>
            <p:ph type="pic" sz="quarter" idx="14"/>
          </p:nvPr>
        </p:nvSpPr>
        <p:spPr>
          <a:xfrm>
            <a:off x="3404721" y="3572489"/>
            <a:ext cx="1627281" cy="1627281"/>
          </a:xfrm>
          <a:prstGeom prst="ellipse">
            <a:avLst/>
          </a:prstGeom>
          <a:solidFill>
            <a:schemeClr val="bg1"/>
          </a:solidFill>
          <a:ln w="76200">
            <a:solidFill>
              <a:schemeClr val="bg1"/>
            </a:solidFill>
          </a:ln>
          <a:effectLst>
            <a:outerShdw blurRad="63500" sx="102000" sy="102000" algn="ctr" rotWithShape="0">
              <a:prstClr val="black">
                <a:alpha val="7119"/>
              </a:prstClr>
            </a:outerShdw>
          </a:effectLst>
        </p:spPr>
        <p:txBody>
          <a:bodyPr anchor="ctr">
            <a:normAutofit/>
          </a:bodyPr>
          <a:lstStyle>
            <a:lvl1pPr marL="0" indent="0" algn="ctr">
              <a:buNone/>
              <a:defRPr sz="1200" b="0" i="0">
                <a:solidFill>
                  <a:schemeClr val="bg1">
                    <a:lumMod val="75000"/>
                  </a:schemeClr>
                </a:solidFill>
                <a:latin typeface="Poppins" pitchFamily="2" charset="77"/>
                <a:cs typeface="Poppins" pitchFamily="2" charset="77"/>
              </a:defRPr>
            </a:lvl1pPr>
          </a:lstStyle>
          <a:p>
            <a:endParaRPr lang="en-US"/>
          </a:p>
        </p:txBody>
      </p:sp>
      <p:sp>
        <p:nvSpPr>
          <p:cNvPr id="14" name="Picture Placeholder 4">
            <a:extLst>
              <a:ext uri="{FF2B5EF4-FFF2-40B4-BE49-F238E27FC236}">
                <a16:creationId xmlns:a16="http://schemas.microsoft.com/office/drawing/2014/main" id="{8541CD07-6C08-CAF5-409D-345246A3D201}"/>
              </a:ext>
            </a:extLst>
          </p:cNvPr>
          <p:cNvSpPr>
            <a:spLocks noGrp="1"/>
          </p:cNvSpPr>
          <p:nvPr>
            <p:ph type="pic" sz="quarter" idx="15"/>
          </p:nvPr>
        </p:nvSpPr>
        <p:spPr>
          <a:xfrm>
            <a:off x="5569697" y="3572489"/>
            <a:ext cx="1627281" cy="1627281"/>
          </a:xfrm>
          <a:prstGeom prst="ellipse">
            <a:avLst/>
          </a:prstGeom>
          <a:solidFill>
            <a:schemeClr val="bg1"/>
          </a:solidFill>
          <a:ln w="76200">
            <a:solidFill>
              <a:schemeClr val="bg1"/>
            </a:solidFill>
          </a:ln>
          <a:effectLst>
            <a:outerShdw blurRad="63500" sx="102000" sy="102000" algn="ctr" rotWithShape="0">
              <a:prstClr val="black">
                <a:alpha val="7119"/>
              </a:prstClr>
            </a:outerShdw>
          </a:effectLst>
        </p:spPr>
        <p:txBody>
          <a:bodyPr anchor="ctr">
            <a:normAutofit/>
          </a:bodyPr>
          <a:lstStyle>
            <a:lvl1pPr marL="0" indent="0" algn="ctr">
              <a:buNone/>
              <a:defRPr sz="1200" b="0" i="0">
                <a:solidFill>
                  <a:schemeClr val="bg1">
                    <a:lumMod val="75000"/>
                  </a:schemeClr>
                </a:solidFill>
                <a:latin typeface="Poppins" pitchFamily="2" charset="77"/>
                <a:cs typeface="Poppins" pitchFamily="2" charset="77"/>
              </a:defRPr>
            </a:lvl1pPr>
          </a:lstStyle>
          <a:p>
            <a:endParaRPr lang="en-US"/>
          </a:p>
        </p:txBody>
      </p:sp>
      <p:sp>
        <p:nvSpPr>
          <p:cNvPr id="15" name="Picture Placeholder 4">
            <a:extLst>
              <a:ext uri="{FF2B5EF4-FFF2-40B4-BE49-F238E27FC236}">
                <a16:creationId xmlns:a16="http://schemas.microsoft.com/office/drawing/2014/main" id="{DE63CD14-6B0A-C764-6FC5-3F0F5214D12D}"/>
              </a:ext>
            </a:extLst>
          </p:cNvPr>
          <p:cNvSpPr>
            <a:spLocks noGrp="1"/>
          </p:cNvSpPr>
          <p:nvPr>
            <p:ph type="pic" sz="quarter" idx="16"/>
          </p:nvPr>
        </p:nvSpPr>
        <p:spPr>
          <a:xfrm>
            <a:off x="7734673" y="3572489"/>
            <a:ext cx="1627281" cy="1627281"/>
          </a:xfrm>
          <a:prstGeom prst="ellipse">
            <a:avLst/>
          </a:prstGeom>
          <a:solidFill>
            <a:schemeClr val="bg1"/>
          </a:solidFill>
          <a:ln w="76200">
            <a:solidFill>
              <a:schemeClr val="bg1"/>
            </a:solidFill>
          </a:ln>
          <a:effectLst>
            <a:outerShdw blurRad="63500" sx="102000" sy="102000" algn="ctr" rotWithShape="0">
              <a:prstClr val="black">
                <a:alpha val="7119"/>
              </a:prstClr>
            </a:outerShdw>
          </a:effectLst>
        </p:spPr>
        <p:txBody>
          <a:bodyPr anchor="ctr">
            <a:normAutofit/>
          </a:bodyPr>
          <a:lstStyle>
            <a:lvl1pPr marL="0" indent="0" algn="ctr">
              <a:buNone/>
              <a:defRPr sz="1200" b="0" i="0">
                <a:solidFill>
                  <a:schemeClr val="bg1">
                    <a:lumMod val="75000"/>
                  </a:schemeClr>
                </a:solidFill>
                <a:latin typeface="Poppins" pitchFamily="2" charset="77"/>
                <a:cs typeface="Poppins" pitchFamily="2" charset="77"/>
              </a:defRPr>
            </a:lvl1pPr>
          </a:lstStyle>
          <a:p>
            <a:endParaRPr lang="en-US"/>
          </a:p>
        </p:txBody>
      </p:sp>
      <p:sp>
        <p:nvSpPr>
          <p:cNvPr id="21" name="Text Placeholder 20">
            <a:extLst>
              <a:ext uri="{FF2B5EF4-FFF2-40B4-BE49-F238E27FC236}">
                <a16:creationId xmlns:a16="http://schemas.microsoft.com/office/drawing/2014/main" id="{D8126558-83E8-FF37-5200-46635AF8F98E}"/>
              </a:ext>
            </a:extLst>
          </p:cNvPr>
          <p:cNvSpPr>
            <a:spLocks noGrp="1"/>
          </p:cNvSpPr>
          <p:nvPr>
            <p:ph type="body" sz="quarter" idx="18"/>
          </p:nvPr>
        </p:nvSpPr>
        <p:spPr>
          <a:xfrm>
            <a:off x="3253954" y="2344973"/>
            <a:ext cx="1928812" cy="398463"/>
          </a:xfrm>
          <a:prstGeom prst="rect">
            <a:avLst/>
          </a:prstGeom>
          <a:noFill/>
        </p:spPr>
        <p:txBody>
          <a:bodyPr>
            <a:noAutofit/>
          </a:bodyPr>
          <a:lstStyle>
            <a:lvl1pPr marL="0" indent="0" algn="ctr">
              <a:buNone/>
              <a:defRPr sz="1400" b="1" i="0">
                <a:solidFill>
                  <a:schemeClr val="bg1"/>
                </a:solidFill>
                <a:latin typeface="Poppins SemiBold" pitchFamily="2" charset="77"/>
                <a:cs typeface="Poppins SemiBold" pitchFamily="2" charset="77"/>
              </a:defRPr>
            </a:lvl1pPr>
            <a:lvl2pPr marL="457189" indent="0" algn="ctr">
              <a:buNone/>
              <a:defRPr sz="1600">
                <a:latin typeface="Poppins" pitchFamily="2" charset="77"/>
                <a:cs typeface="Poppins" pitchFamily="2" charset="77"/>
              </a:defRPr>
            </a:lvl2pPr>
            <a:lvl3pPr marL="914377" indent="0" algn="ctr">
              <a:buNone/>
              <a:defRPr sz="1400">
                <a:latin typeface="Poppins" pitchFamily="2" charset="77"/>
                <a:cs typeface="Poppins" pitchFamily="2" charset="77"/>
              </a:defRPr>
            </a:lvl3pPr>
            <a:lvl4pPr marL="1371566" indent="0" algn="ctr">
              <a:buNone/>
              <a:defRPr sz="1200">
                <a:latin typeface="Poppins" pitchFamily="2" charset="77"/>
                <a:cs typeface="Poppins" pitchFamily="2" charset="77"/>
              </a:defRPr>
            </a:lvl4pPr>
            <a:lvl5pPr marL="1828754" indent="0" algn="ctr">
              <a:buNone/>
              <a:defRPr sz="1200">
                <a:latin typeface="Poppins" pitchFamily="2" charset="77"/>
                <a:cs typeface="Poppins" pitchFamily="2" charset="77"/>
              </a:defRPr>
            </a:lvl5pPr>
          </a:lstStyle>
          <a:p>
            <a:pPr lvl="0"/>
            <a:r>
              <a:rPr lang="en-US"/>
              <a:t>Click to edit Master text styles</a:t>
            </a:r>
          </a:p>
        </p:txBody>
      </p:sp>
      <p:sp>
        <p:nvSpPr>
          <p:cNvPr id="22" name="Text Placeholder 20">
            <a:extLst>
              <a:ext uri="{FF2B5EF4-FFF2-40B4-BE49-F238E27FC236}">
                <a16:creationId xmlns:a16="http://schemas.microsoft.com/office/drawing/2014/main" id="{D9CB8963-53A1-B16D-CA9C-AC8674C507EC}"/>
              </a:ext>
            </a:extLst>
          </p:cNvPr>
          <p:cNvSpPr>
            <a:spLocks noGrp="1"/>
          </p:cNvSpPr>
          <p:nvPr>
            <p:ph type="body" sz="quarter" idx="19"/>
          </p:nvPr>
        </p:nvSpPr>
        <p:spPr>
          <a:xfrm>
            <a:off x="3253954" y="2790450"/>
            <a:ext cx="1928812" cy="398463"/>
          </a:xfrm>
          <a:prstGeom prst="rect">
            <a:avLst/>
          </a:prstGeom>
        </p:spPr>
        <p:txBody>
          <a:bodyPr/>
          <a:lstStyle>
            <a:lvl1pPr marL="0" indent="0" algn="ctr">
              <a:buNone/>
              <a:defRPr sz="1200" b="0" i="0">
                <a:solidFill>
                  <a:schemeClr val="bg1"/>
                </a:solidFill>
                <a:latin typeface="Poppins" pitchFamily="2" charset="77"/>
                <a:cs typeface="Poppins" pitchFamily="2" charset="77"/>
              </a:defRPr>
            </a:lvl1pPr>
            <a:lvl2pPr marL="457189" indent="0" algn="ctr">
              <a:buNone/>
              <a:defRPr sz="1600">
                <a:latin typeface="Poppins" pitchFamily="2" charset="77"/>
                <a:cs typeface="Poppins" pitchFamily="2" charset="77"/>
              </a:defRPr>
            </a:lvl2pPr>
            <a:lvl3pPr marL="914377" indent="0" algn="ctr">
              <a:buNone/>
              <a:defRPr sz="1400">
                <a:latin typeface="Poppins" pitchFamily="2" charset="77"/>
                <a:cs typeface="Poppins" pitchFamily="2" charset="77"/>
              </a:defRPr>
            </a:lvl3pPr>
            <a:lvl4pPr marL="1371566" indent="0" algn="ctr">
              <a:buNone/>
              <a:defRPr sz="1200">
                <a:latin typeface="Poppins" pitchFamily="2" charset="77"/>
                <a:cs typeface="Poppins" pitchFamily="2" charset="77"/>
              </a:defRPr>
            </a:lvl4pPr>
            <a:lvl5pPr marL="1828754" indent="0" algn="ctr">
              <a:buNone/>
              <a:defRPr sz="1200">
                <a:latin typeface="Poppins" pitchFamily="2" charset="77"/>
                <a:cs typeface="Poppins" pitchFamily="2" charset="77"/>
              </a:defRPr>
            </a:lvl5pPr>
          </a:lstStyle>
          <a:p>
            <a:pPr lvl="0"/>
            <a:r>
              <a:rPr lang="en-US"/>
              <a:t>Click to edit Master text styles</a:t>
            </a:r>
          </a:p>
        </p:txBody>
      </p:sp>
      <p:sp>
        <p:nvSpPr>
          <p:cNvPr id="23" name="Text Placeholder 20">
            <a:extLst>
              <a:ext uri="{FF2B5EF4-FFF2-40B4-BE49-F238E27FC236}">
                <a16:creationId xmlns:a16="http://schemas.microsoft.com/office/drawing/2014/main" id="{E3081E30-6F65-EC71-760E-CA74E01C0605}"/>
              </a:ext>
            </a:extLst>
          </p:cNvPr>
          <p:cNvSpPr>
            <a:spLocks noGrp="1"/>
          </p:cNvSpPr>
          <p:nvPr>
            <p:ph type="body" sz="quarter" idx="20"/>
          </p:nvPr>
        </p:nvSpPr>
        <p:spPr>
          <a:xfrm>
            <a:off x="3253954" y="5416418"/>
            <a:ext cx="1928812" cy="398463"/>
          </a:xfrm>
          <a:prstGeom prst="rect">
            <a:avLst/>
          </a:prstGeom>
        </p:spPr>
        <p:txBody>
          <a:bodyPr>
            <a:noAutofit/>
          </a:bodyPr>
          <a:lstStyle>
            <a:lvl1pPr marL="0" indent="0" algn="ctr">
              <a:buNone/>
              <a:defRPr sz="1400" b="1" i="0">
                <a:solidFill>
                  <a:schemeClr val="bg1"/>
                </a:solidFill>
                <a:latin typeface="Poppins SemiBold" pitchFamily="2" charset="77"/>
                <a:cs typeface="Poppins SemiBold" pitchFamily="2" charset="77"/>
              </a:defRPr>
            </a:lvl1pPr>
            <a:lvl2pPr marL="457189" indent="0" algn="ctr">
              <a:buNone/>
              <a:defRPr sz="1600">
                <a:latin typeface="Poppins" pitchFamily="2" charset="77"/>
                <a:cs typeface="Poppins" pitchFamily="2" charset="77"/>
              </a:defRPr>
            </a:lvl2pPr>
            <a:lvl3pPr marL="914377" indent="0" algn="ctr">
              <a:buNone/>
              <a:defRPr sz="1400">
                <a:latin typeface="Poppins" pitchFamily="2" charset="77"/>
                <a:cs typeface="Poppins" pitchFamily="2" charset="77"/>
              </a:defRPr>
            </a:lvl3pPr>
            <a:lvl4pPr marL="1371566" indent="0" algn="ctr">
              <a:buNone/>
              <a:defRPr sz="1200">
                <a:latin typeface="Poppins" pitchFamily="2" charset="77"/>
                <a:cs typeface="Poppins" pitchFamily="2" charset="77"/>
              </a:defRPr>
            </a:lvl4pPr>
            <a:lvl5pPr marL="1828754" indent="0" algn="ctr">
              <a:buNone/>
              <a:defRPr sz="1200">
                <a:latin typeface="Poppins" pitchFamily="2" charset="77"/>
                <a:cs typeface="Poppins" pitchFamily="2" charset="77"/>
              </a:defRPr>
            </a:lvl5pPr>
          </a:lstStyle>
          <a:p>
            <a:pPr lvl="0"/>
            <a:r>
              <a:rPr lang="en-US"/>
              <a:t>Click to edit Master text styles</a:t>
            </a:r>
          </a:p>
        </p:txBody>
      </p:sp>
      <p:sp>
        <p:nvSpPr>
          <p:cNvPr id="24" name="Text Placeholder 20">
            <a:extLst>
              <a:ext uri="{FF2B5EF4-FFF2-40B4-BE49-F238E27FC236}">
                <a16:creationId xmlns:a16="http://schemas.microsoft.com/office/drawing/2014/main" id="{5A7667F3-67E9-8110-F9F1-7E6738E40269}"/>
              </a:ext>
            </a:extLst>
          </p:cNvPr>
          <p:cNvSpPr>
            <a:spLocks noGrp="1"/>
          </p:cNvSpPr>
          <p:nvPr>
            <p:ph type="body" sz="quarter" idx="21"/>
          </p:nvPr>
        </p:nvSpPr>
        <p:spPr>
          <a:xfrm>
            <a:off x="3253954" y="5861895"/>
            <a:ext cx="1928812" cy="398463"/>
          </a:xfrm>
          <a:prstGeom prst="rect">
            <a:avLst/>
          </a:prstGeom>
        </p:spPr>
        <p:txBody>
          <a:bodyPr/>
          <a:lstStyle>
            <a:lvl1pPr marL="0" indent="0" algn="ctr">
              <a:buNone/>
              <a:defRPr sz="1200" b="0" i="0">
                <a:solidFill>
                  <a:schemeClr val="bg1"/>
                </a:solidFill>
                <a:latin typeface="Poppins" pitchFamily="2" charset="77"/>
                <a:cs typeface="Poppins" pitchFamily="2" charset="77"/>
              </a:defRPr>
            </a:lvl1pPr>
            <a:lvl2pPr marL="457189" indent="0" algn="ctr">
              <a:buNone/>
              <a:defRPr sz="1600">
                <a:latin typeface="Poppins" pitchFamily="2" charset="77"/>
                <a:cs typeface="Poppins" pitchFamily="2" charset="77"/>
              </a:defRPr>
            </a:lvl2pPr>
            <a:lvl3pPr marL="914377" indent="0" algn="ctr">
              <a:buNone/>
              <a:defRPr sz="1400">
                <a:latin typeface="Poppins" pitchFamily="2" charset="77"/>
                <a:cs typeface="Poppins" pitchFamily="2" charset="77"/>
              </a:defRPr>
            </a:lvl3pPr>
            <a:lvl4pPr marL="1371566" indent="0" algn="ctr">
              <a:buNone/>
              <a:defRPr sz="1200">
                <a:latin typeface="Poppins" pitchFamily="2" charset="77"/>
                <a:cs typeface="Poppins" pitchFamily="2" charset="77"/>
              </a:defRPr>
            </a:lvl4pPr>
            <a:lvl5pPr marL="1828754" indent="0" algn="ctr">
              <a:buNone/>
              <a:defRPr sz="1200">
                <a:latin typeface="Poppins" pitchFamily="2" charset="77"/>
                <a:cs typeface="Poppins" pitchFamily="2" charset="77"/>
              </a:defRPr>
            </a:lvl5pPr>
          </a:lstStyle>
          <a:p>
            <a:pPr lvl="0"/>
            <a:r>
              <a:rPr lang="en-US"/>
              <a:t>Click to edit Master text styles</a:t>
            </a:r>
          </a:p>
        </p:txBody>
      </p:sp>
      <p:sp>
        <p:nvSpPr>
          <p:cNvPr id="25" name="Text Placeholder 20">
            <a:extLst>
              <a:ext uri="{FF2B5EF4-FFF2-40B4-BE49-F238E27FC236}">
                <a16:creationId xmlns:a16="http://schemas.microsoft.com/office/drawing/2014/main" id="{60D5803A-8859-95C9-E0D7-BAFDFD10380D}"/>
              </a:ext>
            </a:extLst>
          </p:cNvPr>
          <p:cNvSpPr>
            <a:spLocks noGrp="1"/>
          </p:cNvSpPr>
          <p:nvPr>
            <p:ph type="body" sz="quarter" idx="22"/>
          </p:nvPr>
        </p:nvSpPr>
        <p:spPr>
          <a:xfrm>
            <a:off x="5434446" y="2344973"/>
            <a:ext cx="1928812" cy="398463"/>
          </a:xfrm>
          <a:prstGeom prst="rect">
            <a:avLst/>
          </a:prstGeom>
          <a:noFill/>
        </p:spPr>
        <p:txBody>
          <a:bodyPr>
            <a:noAutofit/>
          </a:bodyPr>
          <a:lstStyle>
            <a:lvl1pPr marL="0" indent="0" algn="ctr">
              <a:buNone/>
              <a:defRPr sz="1400" b="1" i="0">
                <a:solidFill>
                  <a:schemeClr val="bg1"/>
                </a:solidFill>
                <a:latin typeface="Poppins SemiBold" pitchFamily="2" charset="77"/>
                <a:cs typeface="Poppins SemiBold" pitchFamily="2" charset="77"/>
              </a:defRPr>
            </a:lvl1pPr>
            <a:lvl2pPr marL="457189" indent="0" algn="ctr">
              <a:buNone/>
              <a:defRPr sz="1600">
                <a:latin typeface="Poppins" pitchFamily="2" charset="77"/>
                <a:cs typeface="Poppins" pitchFamily="2" charset="77"/>
              </a:defRPr>
            </a:lvl2pPr>
            <a:lvl3pPr marL="914377" indent="0" algn="ctr">
              <a:buNone/>
              <a:defRPr sz="1400">
                <a:latin typeface="Poppins" pitchFamily="2" charset="77"/>
                <a:cs typeface="Poppins" pitchFamily="2" charset="77"/>
              </a:defRPr>
            </a:lvl3pPr>
            <a:lvl4pPr marL="1371566" indent="0" algn="ctr">
              <a:buNone/>
              <a:defRPr sz="1200">
                <a:latin typeface="Poppins" pitchFamily="2" charset="77"/>
                <a:cs typeface="Poppins" pitchFamily="2" charset="77"/>
              </a:defRPr>
            </a:lvl4pPr>
            <a:lvl5pPr marL="1828754" indent="0" algn="ctr">
              <a:buNone/>
              <a:defRPr sz="1200">
                <a:latin typeface="Poppins" pitchFamily="2" charset="77"/>
                <a:cs typeface="Poppins" pitchFamily="2" charset="77"/>
              </a:defRPr>
            </a:lvl5pPr>
          </a:lstStyle>
          <a:p>
            <a:pPr lvl="0"/>
            <a:r>
              <a:rPr lang="en-US"/>
              <a:t>Click to edit Master text styles</a:t>
            </a:r>
          </a:p>
        </p:txBody>
      </p:sp>
      <p:sp>
        <p:nvSpPr>
          <p:cNvPr id="26" name="Text Placeholder 20">
            <a:extLst>
              <a:ext uri="{FF2B5EF4-FFF2-40B4-BE49-F238E27FC236}">
                <a16:creationId xmlns:a16="http://schemas.microsoft.com/office/drawing/2014/main" id="{5E47A34A-11EF-98C8-E071-3E576E57C779}"/>
              </a:ext>
            </a:extLst>
          </p:cNvPr>
          <p:cNvSpPr>
            <a:spLocks noGrp="1"/>
          </p:cNvSpPr>
          <p:nvPr>
            <p:ph type="body" sz="quarter" idx="23"/>
          </p:nvPr>
        </p:nvSpPr>
        <p:spPr>
          <a:xfrm>
            <a:off x="5434446" y="2790450"/>
            <a:ext cx="1928812" cy="398463"/>
          </a:xfrm>
          <a:prstGeom prst="rect">
            <a:avLst/>
          </a:prstGeom>
        </p:spPr>
        <p:txBody>
          <a:bodyPr/>
          <a:lstStyle>
            <a:lvl1pPr marL="0" indent="0" algn="ctr">
              <a:buNone/>
              <a:defRPr sz="1200" b="0" i="0">
                <a:solidFill>
                  <a:schemeClr val="bg1"/>
                </a:solidFill>
                <a:latin typeface="Poppins" pitchFamily="2" charset="77"/>
                <a:cs typeface="Poppins" pitchFamily="2" charset="77"/>
              </a:defRPr>
            </a:lvl1pPr>
            <a:lvl2pPr marL="457189" indent="0" algn="ctr">
              <a:buNone/>
              <a:defRPr sz="1600">
                <a:latin typeface="Poppins" pitchFamily="2" charset="77"/>
                <a:cs typeface="Poppins" pitchFamily="2" charset="77"/>
              </a:defRPr>
            </a:lvl2pPr>
            <a:lvl3pPr marL="914377" indent="0" algn="ctr">
              <a:buNone/>
              <a:defRPr sz="1400">
                <a:latin typeface="Poppins" pitchFamily="2" charset="77"/>
                <a:cs typeface="Poppins" pitchFamily="2" charset="77"/>
              </a:defRPr>
            </a:lvl3pPr>
            <a:lvl4pPr marL="1371566" indent="0" algn="ctr">
              <a:buNone/>
              <a:defRPr sz="1200">
                <a:latin typeface="Poppins" pitchFamily="2" charset="77"/>
                <a:cs typeface="Poppins" pitchFamily="2" charset="77"/>
              </a:defRPr>
            </a:lvl4pPr>
            <a:lvl5pPr marL="1828754" indent="0" algn="ctr">
              <a:buNone/>
              <a:defRPr sz="1200">
                <a:latin typeface="Poppins" pitchFamily="2" charset="77"/>
                <a:cs typeface="Poppins" pitchFamily="2" charset="77"/>
              </a:defRPr>
            </a:lvl5pPr>
          </a:lstStyle>
          <a:p>
            <a:pPr lvl="0"/>
            <a:r>
              <a:rPr lang="en-US"/>
              <a:t>Click to edit Master text styles</a:t>
            </a:r>
          </a:p>
        </p:txBody>
      </p:sp>
      <p:sp>
        <p:nvSpPr>
          <p:cNvPr id="27" name="Text Placeholder 20">
            <a:extLst>
              <a:ext uri="{FF2B5EF4-FFF2-40B4-BE49-F238E27FC236}">
                <a16:creationId xmlns:a16="http://schemas.microsoft.com/office/drawing/2014/main" id="{3E09208F-05F2-098A-E345-373C41A79B54}"/>
              </a:ext>
            </a:extLst>
          </p:cNvPr>
          <p:cNvSpPr>
            <a:spLocks noGrp="1"/>
          </p:cNvSpPr>
          <p:nvPr>
            <p:ph type="body" sz="quarter" idx="24"/>
          </p:nvPr>
        </p:nvSpPr>
        <p:spPr>
          <a:xfrm>
            <a:off x="5434446" y="5416418"/>
            <a:ext cx="1928812" cy="398463"/>
          </a:xfrm>
          <a:prstGeom prst="rect">
            <a:avLst/>
          </a:prstGeom>
        </p:spPr>
        <p:txBody>
          <a:bodyPr>
            <a:noAutofit/>
          </a:bodyPr>
          <a:lstStyle>
            <a:lvl1pPr marL="0" indent="0" algn="ctr">
              <a:buNone/>
              <a:defRPr sz="1400" b="1" i="0">
                <a:solidFill>
                  <a:schemeClr val="bg1"/>
                </a:solidFill>
                <a:latin typeface="Poppins SemiBold" pitchFamily="2" charset="77"/>
                <a:cs typeface="Poppins SemiBold" pitchFamily="2" charset="77"/>
              </a:defRPr>
            </a:lvl1pPr>
            <a:lvl2pPr marL="457189" indent="0" algn="ctr">
              <a:buNone/>
              <a:defRPr sz="1600">
                <a:latin typeface="Poppins" pitchFamily="2" charset="77"/>
                <a:cs typeface="Poppins" pitchFamily="2" charset="77"/>
              </a:defRPr>
            </a:lvl2pPr>
            <a:lvl3pPr marL="914377" indent="0" algn="ctr">
              <a:buNone/>
              <a:defRPr sz="1400">
                <a:latin typeface="Poppins" pitchFamily="2" charset="77"/>
                <a:cs typeface="Poppins" pitchFamily="2" charset="77"/>
              </a:defRPr>
            </a:lvl3pPr>
            <a:lvl4pPr marL="1371566" indent="0" algn="ctr">
              <a:buNone/>
              <a:defRPr sz="1200">
                <a:latin typeface="Poppins" pitchFamily="2" charset="77"/>
                <a:cs typeface="Poppins" pitchFamily="2" charset="77"/>
              </a:defRPr>
            </a:lvl4pPr>
            <a:lvl5pPr marL="1828754" indent="0" algn="ctr">
              <a:buNone/>
              <a:defRPr sz="1200">
                <a:latin typeface="Poppins" pitchFamily="2" charset="77"/>
                <a:cs typeface="Poppins" pitchFamily="2" charset="77"/>
              </a:defRPr>
            </a:lvl5pPr>
          </a:lstStyle>
          <a:p>
            <a:pPr lvl="0"/>
            <a:r>
              <a:rPr lang="en-US"/>
              <a:t>Click to edit Master text styles</a:t>
            </a:r>
          </a:p>
        </p:txBody>
      </p:sp>
      <p:sp>
        <p:nvSpPr>
          <p:cNvPr id="28" name="Text Placeholder 20">
            <a:extLst>
              <a:ext uri="{FF2B5EF4-FFF2-40B4-BE49-F238E27FC236}">
                <a16:creationId xmlns:a16="http://schemas.microsoft.com/office/drawing/2014/main" id="{ADCFA865-4FA9-DAA3-044B-3D06B0E29B0E}"/>
              </a:ext>
            </a:extLst>
          </p:cNvPr>
          <p:cNvSpPr>
            <a:spLocks noGrp="1"/>
          </p:cNvSpPr>
          <p:nvPr>
            <p:ph type="body" sz="quarter" idx="25"/>
          </p:nvPr>
        </p:nvSpPr>
        <p:spPr>
          <a:xfrm>
            <a:off x="5434446" y="5861895"/>
            <a:ext cx="1928812" cy="398463"/>
          </a:xfrm>
          <a:prstGeom prst="rect">
            <a:avLst/>
          </a:prstGeom>
        </p:spPr>
        <p:txBody>
          <a:bodyPr/>
          <a:lstStyle>
            <a:lvl1pPr marL="0" indent="0" algn="ctr">
              <a:buNone/>
              <a:defRPr sz="1200" b="0" i="0">
                <a:solidFill>
                  <a:schemeClr val="bg1"/>
                </a:solidFill>
                <a:latin typeface="Poppins" pitchFamily="2" charset="77"/>
                <a:cs typeface="Poppins" pitchFamily="2" charset="77"/>
              </a:defRPr>
            </a:lvl1pPr>
            <a:lvl2pPr marL="457189" indent="0" algn="ctr">
              <a:buNone/>
              <a:defRPr sz="1600">
                <a:latin typeface="Poppins" pitchFamily="2" charset="77"/>
                <a:cs typeface="Poppins" pitchFamily="2" charset="77"/>
              </a:defRPr>
            </a:lvl2pPr>
            <a:lvl3pPr marL="914377" indent="0" algn="ctr">
              <a:buNone/>
              <a:defRPr sz="1400">
                <a:latin typeface="Poppins" pitchFamily="2" charset="77"/>
                <a:cs typeface="Poppins" pitchFamily="2" charset="77"/>
              </a:defRPr>
            </a:lvl3pPr>
            <a:lvl4pPr marL="1371566" indent="0" algn="ctr">
              <a:buNone/>
              <a:defRPr sz="1200">
                <a:latin typeface="Poppins" pitchFamily="2" charset="77"/>
                <a:cs typeface="Poppins" pitchFamily="2" charset="77"/>
              </a:defRPr>
            </a:lvl4pPr>
            <a:lvl5pPr marL="1828754" indent="0" algn="ctr">
              <a:buNone/>
              <a:defRPr sz="1200">
                <a:latin typeface="Poppins" pitchFamily="2" charset="77"/>
                <a:cs typeface="Poppins" pitchFamily="2" charset="77"/>
              </a:defRPr>
            </a:lvl5pPr>
          </a:lstStyle>
          <a:p>
            <a:pPr lvl="0"/>
            <a:r>
              <a:rPr lang="en-US"/>
              <a:t>Click to edit Master text styles</a:t>
            </a:r>
          </a:p>
        </p:txBody>
      </p:sp>
      <p:sp>
        <p:nvSpPr>
          <p:cNvPr id="29" name="Text Placeholder 20">
            <a:extLst>
              <a:ext uri="{FF2B5EF4-FFF2-40B4-BE49-F238E27FC236}">
                <a16:creationId xmlns:a16="http://schemas.microsoft.com/office/drawing/2014/main" id="{4734C63A-3FD1-2376-1A0A-9D70A403D58F}"/>
              </a:ext>
            </a:extLst>
          </p:cNvPr>
          <p:cNvSpPr>
            <a:spLocks noGrp="1"/>
          </p:cNvSpPr>
          <p:nvPr>
            <p:ph type="body" sz="quarter" idx="26"/>
          </p:nvPr>
        </p:nvSpPr>
        <p:spPr>
          <a:xfrm>
            <a:off x="7614938" y="2344973"/>
            <a:ext cx="1928812" cy="398463"/>
          </a:xfrm>
          <a:prstGeom prst="rect">
            <a:avLst/>
          </a:prstGeom>
          <a:noFill/>
        </p:spPr>
        <p:txBody>
          <a:bodyPr>
            <a:noAutofit/>
          </a:bodyPr>
          <a:lstStyle>
            <a:lvl1pPr marL="0" indent="0" algn="ctr">
              <a:buNone/>
              <a:defRPr sz="1400" b="1" i="0">
                <a:solidFill>
                  <a:schemeClr val="bg1"/>
                </a:solidFill>
                <a:latin typeface="Poppins SemiBold" pitchFamily="2" charset="77"/>
                <a:cs typeface="Poppins SemiBold" pitchFamily="2" charset="77"/>
              </a:defRPr>
            </a:lvl1pPr>
            <a:lvl2pPr marL="457189" indent="0" algn="ctr">
              <a:buNone/>
              <a:defRPr sz="1600">
                <a:latin typeface="Poppins" pitchFamily="2" charset="77"/>
                <a:cs typeface="Poppins" pitchFamily="2" charset="77"/>
              </a:defRPr>
            </a:lvl2pPr>
            <a:lvl3pPr marL="914377" indent="0" algn="ctr">
              <a:buNone/>
              <a:defRPr sz="1400">
                <a:latin typeface="Poppins" pitchFamily="2" charset="77"/>
                <a:cs typeface="Poppins" pitchFamily="2" charset="77"/>
              </a:defRPr>
            </a:lvl3pPr>
            <a:lvl4pPr marL="1371566" indent="0" algn="ctr">
              <a:buNone/>
              <a:defRPr sz="1200">
                <a:latin typeface="Poppins" pitchFamily="2" charset="77"/>
                <a:cs typeface="Poppins" pitchFamily="2" charset="77"/>
              </a:defRPr>
            </a:lvl4pPr>
            <a:lvl5pPr marL="1828754" indent="0" algn="ctr">
              <a:buNone/>
              <a:defRPr sz="1200">
                <a:latin typeface="Poppins" pitchFamily="2" charset="77"/>
                <a:cs typeface="Poppins" pitchFamily="2" charset="77"/>
              </a:defRPr>
            </a:lvl5pPr>
          </a:lstStyle>
          <a:p>
            <a:pPr lvl="0"/>
            <a:r>
              <a:rPr lang="en-US"/>
              <a:t>Click to edit Master text styles</a:t>
            </a:r>
          </a:p>
        </p:txBody>
      </p:sp>
      <p:sp>
        <p:nvSpPr>
          <p:cNvPr id="30" name="Text Placeholder 20">
            <a:extLst>
              <a:ext uri="{FF2B5EF4-FFF2-40B4-BE49-F238E27FC236}">
                <a16:creationId xmlns:a16="http://schemas.microsoft.com/office/drawing/2014/main" id="{CD97F427-9F15-DD4B-FF2B-F7F480656BF6}"/>
              </a:ext>
            </a:extLst>
          </p:cNvPr>
          <p:cNvSpPr>
            <a:spLocks noGrp="1"/>
          </p:cNvSpPr>
          <p:nvPr>
            <p:ph type="body" sz="quarter" idx="27"/>
          </p:nvPr>
        </p:nvSpPr>
        <p:spPr>
          <a:xfrm>
            <a:off x="7614938" y="2790450"/>
            <a:ext cx="1928812" cy="398463"/>
          </a:xfrm>
          <a:prstGeom prst="rect">
            <a:avLst/>
          </a:prstGeom>
        </p:spPr>
        <p:txBody>
          <a:bodyPr/>
          <a:lstStyle>
            <a:lvl1pPr marL="0" indent="0" algn="ctr">
              <a:buNone/>
              <a:defRPr sz="1200" b="0" i="0">
                <a:solidFill>
                  <a:schemeClr val="bg1"/>
                </a:solidFill>
                <a:latin typeface="Poppins" pitchFamily="2" charset="77"/>
                <a:cs typeface="Poppins" pitchFamily="2" charset="77"/>
              </a:defRPr>
            </a:lvl1pPr>
            <a:lvl2pPr marL="457189" indent="0" algn="ctr">
              <a:buNone/>
              <a:defRPr sz="1600">
                <a:latin typeface="Poppins" pitchFamily="2" charset="77"/>
                <a:cs typeface="Poppins" pitchFamily="2" charset="77"/>
              </a:defRPr>
            </a:lvl2pPr>
            <a:lvl3pPr marL="914377" indent="0" algn="ctr">
              <a:buNone/>
              <a:defRPr sz="1400">
                <a:latin typeface="Poppins" pitchFamily="2" charset="77"/>
                <a:cs typeface="Poppins" pitchFamily="2" charset="77"/>
              </a:defRPr>
            </a:lvl3pPr>
            <a:lvl4pPr marL="1371566" indent="0" algn="ctr">
              <a:buNone/>
              <a:defRPr sz="1200">
                <a:latin typeface="Poppins" pitchFamily="2" charset="77"/>
                <a:cs typeface="Poppins" pitchFamily="2" charset="77"/>
              </a:defRPr>
            </a:lvl4pPr>
            <a:lvl5pPr marL="1828754" indent="0" algn="ctr">
              <a:buNone/>
              <a:defRPr sz="1200">
                <a:latin typeface="Poppins" pitchFamily="2" charset="77"/>
                <a:cs typeface="Poppins" pitchFamily="2" charset="77"/>
              </a:defRPr>
            </a:lvl5pPr>
          </a:lstStyle>
          <a:p>
            <a:pPr lvl="0"/>
            <a:r>
              <a:rPr lang="en-US"/>
              <a:t>Click to edit Master text styles</a:t>
            </a:r>
          </a:p>
        </p:txBody>
      </p:sp>
      <p:sp>
        <p:nvSpPr>
          <p:cNvPr id="31" name="Text Placeholder 20">
            <a:extLst>
              <a:ext uri="{FF2B5EF4-FFF2-40B4-BE49-F238E27FC236}">
                <a16:creationId xmlns:a16="http://schemas.microsoft.com/office/drawing/2014/main" id="{13D47576-D7C4-0B8F-7489-043872C51462}"/>
              </a:ext>
            </a:extLst>
          </p:cNvPr>
          <p:cNvSpPr>
            <a:spLocks noGrp="1"/>
          </p:cNvSpPr>
          <p:nvPr>
            <p:ph type="body" sz="quarter" idx="28"/>
          </p:nvPr>
        </p:nvSpPr>
        <p:spPr>
          <a:xfrm>
            <a:off x="7614938" y="5416418"/>
            <a:ext cx="1928812" cy="398463"/>
          </a:xfrm>
          <a:prstGeom prst="rect">
            <a:avLst/>
          </a:prstGeom>
        </p:spPr>
        <p:txBody>
          <a:bodyPr>
            <a:noAutofit/>
          </a:bodyPr>
          <a:lstStyle>
            <a:lvl1pPr marL="0" indent="0" algn="ctr">
              <a:buNone/>
              <a:defRPr sz="1400" b="1" i="0">
                <a:solidFill>
                  <a:schemeClr val="bg1"/>
                </a:solidFill>
                <a:latin typeface="Poppins SemiBold" pitchFamily="2" charset="77"/>
                <a:cs typeface="Poppins SemiBold" pitchFamily="2" charset="77"/>
              </a:defRPr>
            </a:lvl1pPr>
            <a:lvl2pPr marL="457189" indent="0" algn="ctr">
              <a:buNone/>
              <a:defRPr sz="1600">
                <a:latin typeface="Poppins" pitchFamily="2" charset="77"/>
                <a:cs typeface="Poppins" pitchFamily="2" charset="77"/>
              </a:defRPr>
            </a:lvl2pPr>
            <a:lvl3pPr marL="914377" indent="0" algn="ctr">
              <a:buNone/>
              <a:defRPr sz="1400">
                <a:latin typeface="Poppins" pitchFamily="2" charset="77"/>
                <a:cs typeface="Poppins" pitchFamily="2" charset="77"/>
              </a:defRPr>
            </a:lvl3pPr>
            <a:lvl4pPr marL="1371566" indent="0" algn="ctr">
              <a:buNone/>
              <a:defRPr sz="1200">
                <a:latin typeface="Poppins" pitchFamily="2" charset="77"/>
                <a:cs typeface="Poppins" pitchFamily="2" charset="77"/>
              </a:defRPr>
            </a:lvl4pPr>
            <a:lvl5pPr marL="1828754" indent="0" algn="ctr">
              <a:buNone/>
              <a:defRPr sz="1200">
                <a:latin typeface="Poppins" pitchFamily="2" charset="77"/>
                <a:cs typeface="Poppins" pitchFamily="2" charset="77"/>
              </a:defRPr>
            </a:lvl5pPr>
          </a:lstStyle>
          <a:p>
            <a:pPr lvl="0"/>
            <a:r>
              <a:rPr lang="en-US"/>
              <a:t>Click to edit Master text styles</a:t>
            </a:r>
          </a:p>
        </p:txBody>
      </p:sp>
      <p:sp>
        <p:nvSpPr>
          <p:cNvPr id="32" name="Text Placeholder 20">
            <a:extLst>
              <a:ext uri="{FF2B5EF4-FFF2-40B4-BE49-F238E27FC236}">
                <a16:creationId xmlns:a16="http://schemas.microsoft.com/office/drawing/2014/main" id="{14A7F65D-3DB9-65E4-498B-FC7C9759DD1D}"/>
              </a:ext>
            </a:extLst>
          </p:cNvPr>
          <p:cNvSpPr>
            <a:spLocks noGrp="1"/>
          </p:cNvSpPr>
          <p:nvPr>
            <p:ph type="body" sz="quarter" idx="29"/>
          </p:nvPr>
        </p:nvSpPr>
        <p:spPr>
          <a:xfrm>
            <a:off x="7614938" y="5861895"/>
            <a:ext cx="1928812" cy="398463"/>
          </a:xfrm>
          <a:prstGeom prst="rect">
            <a:avLst/>
          </a:prstGeom>
        </p:spPr>
        <p:txBody>
          <a:bodyPr/>
          <a:lstStyle>
            <a:lvl1pPr marL="0" indent="0" algn="ctr">
              <a:buNone/>
              <a:defRPr sz="1200" b="0" i="0">
                <a:solidFill>
                  <a:schemeClr val="bg1"/>
                </a:solidFill>
                <a:latin typeface="Poppins" pitchFamily="2" charset="77"/>
                <a:cs typeface="Poppins" pitchFamily="2" charset="77"/>
              </a:defRPr>
            </a:lvl1pPr>
            <a:lvl2pPr marL="457189" indent="0" algn="ctr">
              <a:buNone/>
              <a:defRPr sz="1600">
                <a:latin typeface="Poppins" pitchFamily="2" charset="77"/>
                <a:cs typeface="Poppins" pitchFamily="2" charset="77"/>
              </a:defRPr>
            </a:lvl2pPr>
            <a:lvl3pPr marL="914377" indent="0" algn="ctr">
              <a:buNone/>
              <a:defRPr sz="1400">
                <a:latin typeface="Poppins" pitchFamily="2" charset="77"/>
                <a:cs typeface="Poppins" pitchFamily="2" charset="77"/>
              </a:defRPr>
            </a:lvl3pPr>
            <a:lvl4pPr marL="1371566" indent="0" algn="ctr">
              <a:buNone/>
              <a:defRPr sz="1200">
                <a:latin typeface="Poppins" pitchFamily="2" charset="77"/>
                <a:cs typeface="Poppins" pitchFamily="2" charset="77"/>
              </a:defRPr>
            </a:lvl4pPr>
            <a:lvl5pPr marL="1828754" indent="0" algn="ctr">
              <a:buNone/>
              <a:defRPr sz="1200">
                <a:latin typeface="Poppins" pitchFamily="2" charset="77"/>
                <a:cs typeface="Poppins" pitchFamily="2" charset="77"/>
              </a:defRPr>
            </a:lvl5pPr>
          </a:lstStyle>
          <a:p>
            <a:pPr lvl="0"/>
            <a:r>
              <a:rPr lang="en-US"/>
              <a:t>Click to edit Master text styles</a:t>
            </a:r>
          </a:p>
        </p:txBody>
      </p:sp>
      <p:sp>
        <p:nvSpPr>
          <p:cNvPr id="33" name="Text Placeholder 20">
            <a:extLst>
              <a:ext uri="{FF2B5EF4-FFF2-40B4-BE49-F238E27FC236}">
                <a16:creationId xmlns:a16="http://schemas.microsoft.com/office/drawing/2014/main" id="{28EAE6D7-C17F-4340-41DD-0C46FCF5DAB1}"/>
              </a:ext>
            </a:extLst>
          </p:cNvPr>
          <p:cNvSpPr>
            <a:spLocks noGrp="1"/>
          </p:cNvSpPr>
          <p:nvPr>
            <p:ph type="body" sz="quarter" idx="30"/>
          </p:nvPr>
        </p:nvSpPr>
        <p:spPr>
          <a:xfrm>
            <a:off x="9795431" y="2344973"/>
            <a:ext cx="1928812" cy="398463"/>
          </a:xfrm>
          <a:prstGeom prst="rect">
            <a:avLst/>
          </a:prstGeom>
          <a:noFill/>
        </p:spPr>
        <p:txBody>
          <a:bodyPr>
            <a:noAutofit/>
          </a:bodyPr>
          <a:lstStyle>
            <a:lvl1pPr marL="0" indent="0" algn="ctr">
              <a:buNone/>
              <a:defRPr sz="1400" b="1" i="0">
                <a:solidFill>
                  <a:schemeClr val="bg1"/>
                </a:solidFill>
                <a:latin typeface="Poppins SemiBold" pitchFamily="2" charset="77"/>
                <a:cs typeface="Poppins SemiBold" pitchFamily="2" charset="77"/>
              </a:defRPr>
            </a:lvl1pPr>
            <a:lvl2pPr marL="457189" indent="0" algn="ctr">
              <a:buNone/>
              <a:defRPr sz="1600">
                <a:latin typeface="Poppins" pitchFamily="2" charset="77"/>
                <a:cs typeface="Poppins" pitchFamily="2" charset="77"/>
              </a:defRPr>
            </a:lvl2pPr>
            <a:lvl3pPr marL="914377" indent="0" algn="ctr">
              <a:buNone/>
              <a:defRPr sz="1400">
                <a:latin typeface="Poppins" pitchFamily="2" charset="77"/>
                <a:cs typeface="Poppins" pitchFamily="2" charset="77"/>
              </a:defRPr>
            </a:lvl3pPr>
            <a:lvl4pPr marL="1371566" indent="0" algn="ctr">
              <a:buNone/>
              <a:defRPr sz="1200">
                <a:latin typeface="Poppins" pitchFamily="2" charset="77"/>
                <a:cs typeface="Poppins" pitchFamily="2" charset="77"/>
              </a:defRPr>
            </a:lvl4pPr>
            <a:lvl5pPr marL="1828754" indent="0" algn="ctr">
              <a:buNone/>
              <a:defRPr sz="1200">
                <a:latin typeface="Poppins" pitchFamily="2" charset="77"/>
                <a:cs typeface="Poppins" pitchFamily="2" charset="77"/>
              </a:defRPr>
            </a:lvl5pPr>
          </a:lstStyle>
          <a:p>
            <a:pPr lvl="0"/>
            <a:r>
              <a:rPr lang="en-US" dirty="0"/>
              <a:t>Click to edit Master text styles</a:t>
            </a:r>
          </a:p>
        </p:txBody>
      </p:sp>
      <p:sp>
        <p:nvSpPr>
          <p:cNvPr id="34" name="Text Placeholder 20">
            <a:extLst>
              <a:ext uri="{FF2B5EF4-FFF2-40B4-BE49-F238E27FC236}">
                <a16:creationId xmlns:a16="http://schemas.microsoft.com/office/drawing/2014/main" id="{CA754DB3-97B8-B7D6-A8AE-E7E879C573E3}"/>
              </a:ext>
            </a:extLst>
          </p:cNvPr>
          <p:cNvSpPr>
            <a:spLocks noGrp="1"/>
          </p:cNvSpPr>
          <p:nvPr>
            <p:ph type="body" sz="quarter" idx="31"/>
          </p:nvPr>
        </p:nvSpPr>
        <p:spPr>
          <a:xfrm>
            <a:off x="9795431" y="2790450"/>
            <a:ext cx="1928812" cy="398463"/>
          </a:xfrm>
          <a:prstGeom prst="rect">
            <a:avLst/>
          </a:prstGeom>
        </p:spPr>
        <p:txBody>
          <a:bodyPr/>
          <a:lstStyle>
            <a:lvl1pPr marL="0" indent="0" algn="ctr">
              <a:buNone/>
              <a:defRPr sz="1200" b="0" i="0">
                <a:solidFill>
                  <a:schemeClr val="bg1"/>
                </a:solidFill>
                <a:latin typeface="Poppins" pitchFamily="2" charset="77"/>
                <a:cs typeface="Poppins" pitchFamily="2" charset="77"/>
              </a:defRPr>
            </a:lvl1pPr>
            <a:lvl2pPr marL="457189" indent="0" algn="ctr">
              <a:buNone/>
              <a:defRPr sz="1600">
                <a:latin typeface="Poppins" pitchFamily="2" charset="77"/>
                <a:cs typeface="Poppins" pitchFamily="2" charset="77"/>
              </a:defRPr>
            </a:lvl2pPr>
            <a:lvl3pPr marL="914377" indent="0" algn="ctr">
              <a:buNone/>
              <a:defRPr sz="1400">
                <a:latin typeface="Poppins" pitchFamily="2" charset="77"/>
                <a:cs typeface="Poppins" pitchFamily="2" charset="77"/>
              </a:defRPr>
            </a:lvl3pPr>
            <a:lvl4pPr marL="1371566" indent="0" algn="ctr">
              <a:buNone/>
              <a:defRPr sz="1200">
                <a:latin typeface="Poppins" pitchFamily="2" charset="77"/>
                <a:cs typeface="Poppins" pitchFamily="2" charset="77"/>
              </a:defRPr>
            </a:lvl4pPr>
            <a:lvl5pPr marL="1828754" indent="0" algn="ctr">
              <a:buNone/>
              <a:defRPr sz="1200">
                <a:latin typeface="Poppins" pitchFamily="2" charset="77"/>
                <a:cs typeface="Poppins" pitchFamily="2" charset="77"/>
              </a:defRPr>
            </a:lvl5pPr>
          </a:lstStyle>
          <a:p>
            <a:pPr lvl="0"/>
            <a:r>
              <a:rPr lang="en-US"/>
              <a:t>Click to edit Master text styles</a:t>
            </a:r>
          </a:p>
        </p:txBody>
      </p:sp>
      <p:sp>
        <p:nvSpPr>
          <p:cNvPr id="4" name="Rectangle 3">
            <a:extLst>
              <a:ext uri="{FF2B5EF4-FFF2-40B4-BE49-F238E27FC236}">
                <a16:creationId xmlns:a16="http://schemas.microsoft.com/office/drawing/2014/main" id="{ECBC63DB-A6DE-C5EA-F154-75924315B5D6}"/>
              </a:ext>
            </a:extLst>
          </p:cNvPr>
          <p:cNvSpPr/>
          <p:nvPr userDrawn="1"/>
        </p:nvSpPr>
        <p:spPr>
          <a:xfrm>
            <a:off x="537883" y="6394355"/>
            <a:ext cx="2187388" cy="22857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1" b="1" i="0">
              <a:latin typeface="Poppins SemiBold" pitchFamily="2" charset="77"/>
            </a:endParaRPr>
          </a:p>
        </p:txBody>
      </p:sp>
    </p:spTree>
    <p:extLst>
      <p:ext uri="{BB962C8B-B14F-4D97-AF65-F5344CB8AC3E}">
        <p14:creationId xmlns:p14="http://schemas.microsoft.com/office/powerpoint/2010/main" val="288585854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Meet the team - 6">
    <p:bg>
      <p:bgPr>
        <a:solidFill>
          <a:schemeClr val="accent2"/>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016650CF-023B-25AA-E396-1F6E67C6FB9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466" y="1"/>
            <a:ext cx="12189532" cy="6859387"/>
          </a:xfrm>
          <a:prstGeom prst="rect">
            <a:avLst/>
          </a:prstGeom>
        </p:spPr>
      </p:pic>
      <p:sp>
        <p:nvSpPr>
          <p:cNvPr id="16" name="Rectangle 15">
            <a:extLst>
              <a:ext uri="{FF2B5EF4-FFF2-40B4-BE49-F238E27FC236}">
                <a16:creationId xmlns:a16="http://schemas.microsoft.com/office/drawing/2014/main" id="{89A05A32-1466-EFA4-12F3-DAE52B92136E}"/>
              </a:ext>
            </a:extLst>
          </p:cNvPr>
          <p:cNvSpPr/>
          <p:nvPr userDrawn="1"/>
        </p:nvSpPr>
        <p:spPr>
          <a:xfrm>
            <a:off x="792550" y="5334770"/>
            <a:ext cx="3251913" cy="474133"/>
          </a:xfrm>
          <a:prstGeom prst="rect">
            <a:avLst/>
          </a:prstGeom>
          <a:solidFill>
            <a:srgbClr val="111C4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1" b="1" i="0">
              <a:latin typeface="Poppins SemiBold" pitchFamily="2" charset="77"/>
            </a:endParaRPr>
          </a:p>
        </p:txBody>
      </p:sp>
      <p:sp>
        <p:nvSpPr>
          <p:cNvPr id="18" name="Title 1">
            <a:extLst>
              <a:ext uri="{FF2B5EF4-FFF2-40B4-BE49-F238E27FC236}">
                <a16:creationId xmlns:a16="http://schemas.microsoft.com/office/drawing/2014/main" id="{B52E40E6-1D33-3FE5-C2FE-2231CDA5611C}"/>
              </a:ext>
            </a:extLst>
          </p:cNvPr>
          <p:cNvSpPr>
            <a:spLocks noGrp="1"/>
          </p:cNvSpPr>
          <p:nvPr>
            <p:ph type="title" hasCustomPrompt="1"/>
          </p:nvPr>
        </p:nvSpPr>
        <p:spPr>
          <a:xfrm>
            <a:off x="259459" y="1562990"/>
            <a:ext cx="3039035" cy="1127591"/>
          </a:xfrm>
        </p:spPr>
        <p:txBody>
          <a:bodyPr anchor="t"/>
          <a:lstStyle>
            <a:lvl1pPr algn="ctr">
              <a:defRPr sz="3200" b="1" i="0">
                <a:solidFill>
                  <a:schemeClr val="bg1"/>
                </a:solidFill>
                <a:latin typeface="Poppins SemiBold" pitchFamily="2" charset="77"/>
                <a:cs typeface="Poppins SemiBold" pitchFamily="2" charset="77"/>
              </a:defRPr>
            </a:lvl1pPr>
          </a:lstStyle>
          <a:p>
            <a:r>
              <a:rPr lang="en-US" dirty="0"/>
              <a:t>Meet the</a:t>
            </a:r>
            <a:br>
              <a:rPr lang="en-US" dirty="0"/>
            </a:br>
            <a:r>
              <a:rPr lang="en-US" dirty="0"/>
              <a:t>Mitratech </a:t>
            </a:r>
            <a:br>
              <a:rPr lang="en-US" dirty="0"/>
            </a:br>
            <a:r>
              <a:rPr lang="en-US" dirty="0"/>
              <a:t>Team</a:t>
            </a:r>
          </a:p>
        </p:txBody>
      </p:sp>
      <p:sp>
        <p:nvSpPr>
          <p:cNvPr id="19" name="Rectangle 18">
            <a:extLst>
              <a:ext uri="{FF2B5EF4-FFF2-40B4-BE49-F238E27FC236}">
                <a16:creationId xmlns:a16="http://schemas.microsoft.com/office/drawing/2014/main" id="{3712F0A6-34DC-82DD-D7F6-D5E311E06361}"/>
              </a:ext>
            </a:extLst>
          </p:cNvPr>
          <p:cNvSpPr/>
          <p:nvPr userDrawn="1"/>
        </p:nvSpPr>
        <p:spPr>
          <a:xfrm>
            <a:off x="1" y="6573328"/>
            <a:ext cx="12189532" cy="115469"/>
          </a:xfrm>
          <a:prstGeom prst="rect">
            <a:avLst/>
          </a:prstGeom>
          <a:solidFill>
            <a:srgbClr val="111C4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1" b="1" i="0">
              <a:latin typeface="Poppins SemiBold" pitchFamily="2" charset="77"/>
            </a:endParaRPr>
          </a:p>
        </p:txBody>
      </p:sp>
      <p:sp>
        <p:nvSpPr>
          <p:cNvPr id="5" name="Picture Placeholder 4">
            <a:extLst>
              <a:ext uri="{FF2B5EF4-FFF2-40B4-BE49-F238E27FC236}">
                <a16:creationId xmlns:a16="http://schemas.microsoft.com/office/drawing/2014/main" id="{730F7449-BFE1-6765-F6E8-060450BDB70A}"/>
              </a:ext>
            </a:extLst>
          </p:cNvPr>
          <p:cNvSpPr>
            <a:spLocks noGrp="1"/>
          </p:cNvSpPr>
          <p:nvPr>
            <p:ph type="pic" sz="quarter" idx="10"/>
          </p:nvPr>
        </p:nvSpPr>
        <p:spPr>
          <a:xfrm>
            <a:off x="3404721" y="499505"/>
            <a:ext cx="1627281" cy="1627281"/>
          </a:xfrm>
          <a:prstGeom prst="ellipse">
            <a:avLst/>
          </a:prstGeom>
          <a:solidFill>
            <a:schemeClr val="bg1"/>
          </a:solidFill>
          <a:ln w="76200">
            <a:solidFill>
              <a:schemeClr val="bg1"/>
            </a:solidFill>
          </a:ln>
          <a:effectLst>
            <a:outerShdw blurRad="63500" sx="102000" sy="102000" algn="ctr" rotWithShape="0">
              <a:prstClr val="black">
                <a:alpha val="7119"/>
              </a:prstClr>
            </a:outerShdw>
          </a:effectLst>
        </p:spPr>
        <p:txBody>
          <a:bodyPr anchor="ctr">
            <a:normAutofit/>
          </a:bodyPr>
          <a:lstStyle>
            <a:lvl1pPr marL="0" indent="0" algn="ctr">
              <a:buNone/>
              <a:defRPr sz="1200" b="0" i="0">
                <a:solidFill>
                  <a:schemeClr val="bg1">
                    <a:lumMod val="75000"/>
                  </a:schemeClr>
                </a:solidFill>
                <a:latin typeface="Poppins" pitchFamily="2" charset="77"/>
                <a:cs typeface="Poppins" pitchFamily="2" charset="77"/>
              </a:defRPr>
            </a:lvl1pPr>
          </a:lstStyle>
          <a:p>
            <a:endParaRPr lang="en-US"/>
          </a:p>
        </p:txBody>
      </p:sp>
      <p:sp>
        <p:nvSpPr>
          <p:cNvPr id="7" name="Picture Placeholder 4">
            <a:extLst>
              <a:ext uri="{FF2B5EF4-FFF2-40B4-BE49-F238E27FC236}">
                <a16:creationId xmlns:a16="http://schemas.microsoft.com/office/drawing/2014/main" id="{2F75F4C1-F2DA-1DB2-EC88-E7169FEC3D7D}"/>
              </a:ext>
            </a:extLst>
          </p:cNvPr>
          <p:cNvSpPr>
            <a:spLocks noGrp="1"/>
          </p:cNvSpPr>
          <p:nvPr>
            <p:ph type="pic" sz="quarter" idx="11"/>
          </p:nvPr>
        </p:nvSpPr>
        <p:spPr>
          <a:xfrm>
            <a:off x="5569697" y="499505"/>
            <a:ext cx="1627281" cy="1627281"/>
          </a:xfrm>
          <a:prstGeom prst="ellipse">
            <a:avLst/>
          </a:prstGeom>
          <a:solidFill>
            <a:schemeClr val="bg1"/>
          </a:solidFill>
          <a:ln w="76200">
            <a:solidFill>
              <a:schemeClr val="bg1"/>
            </a:solidFill>
          </a:ln>
          <a:effectLst>
            <a:outerShdw blurRad="63500" sx="102000" sy="102000" algn="ctr" rotWithShape="0">
              <a:prstClr val="black">
                <a:alpha val="7119"/>
              </a:prstClr>
            </a:outerShdw>
          </a:effectLst>
        </p:spPr>
        <p:txBody>
          <a:bodyPr anchor="ctr">
            <a:normAutofit/>
          </a:bodyPr>
          <a:lstStyle>
            <a:lvl1pPr marL="0" indent="0" algn="ctr">
              <a:buNone/>
              <a:defRPr sz="1200" b="0" i="0">
                <a:solidFill>
                  <a:schemeClr val="bg1">
                    <a:lumMod val="75000"/>
                  </a:schemeClr>
                </a:solidFill>
                <a:latin typeface="Poppins" pitchFamily="2" charset="77"/>
                <a:cs typeface="Poppins" pitchFamily="2" charset="77"/>
              </a:defRPr>
            </a:lvl1pPr>
          </a:lstStyle>
          <a:p>
            <a:endParaRPr lang="en-US"/>
          </a:p>
        </p:txBody>
      </p:sp>
      <p:sp>
        <p:nvSpPr>
          <p:cNvPr id="8" name="Picture Placeholder 4">
            <a:extLst>
              <a:ext uri="{FF2B5EF4-FFF2-40B4-BE49-F238E27FC236}">
                <a16:creationId xmlns:a16="http://schemas.microsoft.com/office/drawing/2014/main" id="{D22A9548-3F30-7AB4-167F-6E82D7DA668F}"/>
              </a:ext>
            </a:extLst>
          </p:cNvPr>
          <p:cNvSpPr>
            <a:spLocks noGrp="1"/>
          </p:cNvSpPr>
          <p:nvPr>
            <p:ph type="pic" sz="quarter" idx="12"/>
          </p:nvPr>
        </p:nvSpPr>
        <p:spPr>
          <a:xfrm>
            <a:off x="7734673" y="499505"/>
            <a:ext cx="1627281" cy="1627281"/>
          </a:xfrm>
          <a:prstGeom prst="ellipse">
            <a:avLst/>
          </a:prstGeom>
          <a:solidFill>
            <a:schemeClr val="bg1"/>
          </a:solidFill>
          <a:ln w="76200">
            <a:solidFill>
              <a:schemeClr val="bg1"/>
            </a:solidFill>
          </a:ln>
          <a:effectLst>
            <a:outerShdw blurRad="63500" sx="102000" sy="102000" algn="ctr" rotWithShape="0">
              <a:prstClr val="black">
                <a:alpha val="7119"/>
              </a:prstClr>
            </a:outerShdw>
          </a:effectLst>
        </p:spPr>
        <p:txBody>
          <a:bodyPr anchor="ctr">
            <a:normAutofit/>
          </a:bodyPr>
          <a:lstStyle>
            <a:lvl1pPr marL="0" indent="0" algn="ctr">
              <a:buNone/>
              <a:defRPr sz="1200" b="0" i="0">
                <a:solidFill>
                  <a:schemeClr val="bg1">
                    <a:lumMod val="75000"/>
                  </a:schemeClr>
                </a:solidFill>
                <a:latin typeface="Poppins" pitchFamily="2" charset="77"/>
                <a:cs typeface="Poppins" pitchFamily="2" charset="77"/>
              </a:defRPr>
            </a:lvl1pPr>
          </a:lstStyle>
          <a:p>
            <a:endParaRPr lang="en-US"/>
          </a:p>
        </p:txBody>
      </p:sp>
      <p:sp>
        <p:nvSpPr>
          <p:cNvPr id="9" name="Picture Placeholder 4">
            <a:extLst>
              <a:ext uri="{FF2B5EF4-FFF2-40B4-BE49-F238E27FC236}">
                <a16:creationId xmlns:a16="http://schemas.microsoft.com/office/drawing/2014/main" id="{184CEDCB-2E4B-7624-C147-3AD31F8CBC80}"/>
              </a:ext>
            </a:extLst>
          </p:cNvPr>
          <p:cNvSpPr>
            <a:spLocks noGrp="1"/>
          </p:cNvSpPr>
          <p:nvPr>
            <p:ph type="pic" sz="quarter" idx="13"/>
          </p:nvPr>
        </p:nvSpPr>
        <p:spPr>
          <a:xfrm>
            <a:off x="9899650" y="499505"/>
            <a:ext cx="1627281" cy="1627281"/>
          </a:xfrm>
          <a:prstGeom prst="ellipse">
            <a:avLst/>
          </a:prstGeom>
          <a:solidFill>
            <a:schemeClr val="bg1"/>
          </a:solidFill>
          <a:ln w="76200">
            <a:solidFill>
              <a:schemeClr val="bg1"/>
            </a:solidFill>
          </a:ln>
          <a:effectLst>
            <a:outerShdw blurRad="63500" sx="102000" sy="102000" algn="ctr" rotWithShape="0">
              <a:prstClr val="black">
                <a:alpha val="7119"/>
              </a:prstClr>
            </a:outerShdw>
          </a:effectLst>
        </p:spPr>
        <p:txBody>
          <a:bodyPr anchor="ctr">
            <a:normAutofit/>
          </a:bodyPr>
          <a:lstStyle>
            <a:lvl1pPr marL="0" indent="0" algn="ctr">
              <a:buNone/>
              <a:defRPr sz="1200" b="0" i="0">
                <a:solidFill>
                  <a:schemeClr val="bg1">
                    <a:lumMod val="75000"/>
                  </a:schemeClr>
                </a:solidFill>
                <a:latin typeface="Poppins" pitchFamily="2" charset="77"/>
                <a:cs typeface="Poppins" pitchFamily="2" charset="77"/>
              </a:defRPr>
            </a:lvl1pPr>
          </a:lstStyle>
          <a:p>
            <a:endParaRPr lang="en-US"/>
          </a:p>
        </p:txBody>
      </p:sp>
      <p:sp>
        <p:nvSpPr>
          <p:cNvPr id="14" name="Picture Placeholder 4">
            <a:extLst>
              <a:ext uri="{FF2B5EF4-FFF2-40B4-BE49-F238E27FC236}">
                <a16:creationId xmlns:a16="http://schemas.microsoft.com/office/drawing/2014/main" id="{8541CD07-6C08-CAF5-409D-345246A3D201}"/>
              </a:ext>
            </a:extLst>
          </p:cNvPr>
          <p:cNvSpPr>
            <a:spLocks noGrp="1"/>
          </p:cNvSpPr>
          <p:nvPr>
            <p:ph type="pic" sz="quarter" idx="15"/>
          </p:nvPr>
        </p:nvSpPr>
        <p:spPr>
          <a:xfrm>
            <a:off x="5569697" y="3572489"/>
            <a:ext cx="1627281" cy="1627281"/>
          </a:xfrm>
          <a:prstGeom prst="ellipse">
            <a:avLst/>
          </a:prstGeom>
          <a:solidFill>
            <a:schemeClr val="bg1"/>
          </a:solidFill>
          <a:ln w="76200">
            <a:solidFill>
              <a:schemeClr val="bg1"/>
            </a:solidFill>
          </a:ln>
          <a:effectLst>
            <a:outerShdw blurRad="63500" sx="102000" sy="102000" algn="ctr" rotWithShape="0">
              <a:prstClr val="black">
                <a:alpha val="7119"/>
              </a:prstClr>
            </a:outerShdw>
          </a:effectLst>
        </p:spPr>
        <p:txBody>
          <a:bodyPr anchor="ctr">
            <a:normAutofit/>
          </a:bodyPr>
          <a:lstStyle>
            <a:lvl1pPr marL="0" indent="0" algn="ctr">
              <a:buNone/>
              <a:defRPr sz="1200" b="0" i="0">
                <a:solidFill>
                  <a:schemeClr val="bg1">
                    <a:lumMod val="75000"/>
                  </a:schemeClr>
                </a:solidFill>
                <a:latin typeface="Poppins" pitchFamily="2" charset="77"/>
                <a:cs typeface="Poppins" pitchFamily="2" charset="77"/>
              </a:defRPr>
            </a:lvl1pPr>
          </a:lstStyle>
          <a:p>
            <a:endParaRPr lang="en-US"/>
          </a:p>
        </p:txBody>
      </p:sp>
      <p:sp>
        <p:nvSpPr>
          <p:cNvPr id="15" name="Picture Placeholder 4">
            <a:extLst>
              <a:ext uri="{FF2B5EF4-FFF2-40B4-BE49-F238E27FC236}">
                <a16:creationId xmlns:a16="http://schemas.microsoft.com/office/drawing/2014/main" id="{DE63CD14-6B0A-C764-6FC5-3F0F5214D12D}"/>
              </a:ext>
            </a:extLst>
          </p:cNvPr>
          <p:cNvSpPr>
            <a:spLocks noGrp="1"/>
          </p:cNvSpPr>
          <p:nvPr>
            <p:ph type="pic" sz="quarter" idx="16"/>
          </p:nvPr>
        </p:nvSpPr>
        <p:spPr>
          <a:xfrm>
            <a:off x="7734673" y="3572489"/>
            <a:ext cx="1627281" cy="1627281"/>
          </a:xfrm>
          <a:prstGeom prst="ellipse">
            <a:avLst/>
          </a:prstGeom>
          <a:solidFill>
            <a:schemeClr val="bg1"/>
          </a:solidFill>
          <a:ln w="76200">
            <a:solidFill>
              <a:schemeClr val="bg1"/>
            </a:solidFill>
          </a:ln>
          <a:effectLst>
            <a:outerShdw blurRad="63500" sx="102000" sy="102000" algn="ctr" rotWithShape="0">
              <a:prstClr val="black">
                <a:alpha val="7119"/>
              </a:prstClr>
            </a:outerShdw>
          </a:effectLst>
        </p:spPr>
        <p:txBody>
          <a:bodyPr anchor="ctr">
            <a:normAutofit/>
          </a:bodyPr>
          <a:lstStyle>
            <a:lvl1pPr marL="0" indent="0" algn="ctr">
              <a:buNone/>
              <a:defRPr sz="1200" b="0" i="0">
                <a:solidFill>
                  <a:schemeClr val="bg1">
                    <a:lumMod val="75000"/>
                  </a:schemeClr>
                </a:solidFill>
                <a:latin typeface="Poppins" pitchFamily="2" charset="77"/>
                <a:cs typeface="Poppins" pitchFamily="2" charset="77"/>
              </a:defRPr>
            </a:lvl1pPr>
          </a:lstStyle>
          <a:p>
            <a:endParaRPr lang="en-US"/>
          </a:p>
        </p:txBody>
      </p:sp>
      <p:sp>
        <p:nvSpPr>
          <p:cNvPr id="21" name="Text Placeholder 20">
            <a:extLst>
              <a:ext uri="{FF2B5EF4-FFF2-40B4-BE49-F238E27FC236}">
                <a16:creationId xmlns:a16="http://schemas.microsoft.com/office/drawing/2014/main" id="{D8126558-83E8-FF37-5200-46635AF8F98E}"/>
              </a:ext>
            </a:extLst>
          </p:cNvPr>
          <p:cNvSpPr>
            <a:spLocks noGrp="1"/>
          </p:cNvSpPr>
          <p:nvPr>
            <p:ph type="body" sz="quarter" idx="18"/>
          </p:nvPr>
        </p:nvSpPr>
        <p:spPr>
          <a:xfrm>
            <a:off x="3253954" y="2344973"/>
            <a:ext cx="1928812" cy="398463"/>
          </a:xfrm>
          <a:prstGeom prst="rect">
            <a:avLst/>
          </a:prstGeom>
          <a:noFill/>
        </p:spPr>
        <p:txBody>
          <a:bodyPr>
            <a:noAutofit/>
          </a:bodyPr>
          <a:lstStyle>
            <a:lvl1pPr marL="0" indent="0" algn="ctr">
              <a:buNone/>
              <a:defRPr sz="1400" b="1" i="0">
                <a:solidFill>
                  <a:schemeClr val="bg1"/>
                </a:solidFill>
                <a:latin typeface="Poppins SemiBold" pitchFamily="2" charset="77"/>
                <a:cs typeface="Poppins SemiBold" pitchFamily="2" charset="77"/>
              </a:defRPr>
            </a:lvl1pPr>
            <a:lvl2pPr marL="457189" indent="0" algn="ctr">
              <a:buNone/>
              <a:defRPr sz="1600">
                <a:latin typeface="Poppins" pitchFamily="2" charset="77"/>
                <a:cs typeface="Poppins" pitchFamily="2" charset="77"/>
              </a:defRPr>
            </a:lvl2pPr>
            <a:lvl3pPr marL="914377" indent="0" algn="ctr">
              <a:buNone/>
              <a:defRPr sz="1400">
                <a:latin typeface="Poppins" pitchFamily="2" charset="77"/>
                <a:cs typeface="Poppins" pitchFamily="2" charset="77"/>
              </a:defRPr>
            </a:lvl3pPr>
            <a:lvl4pPr marL="1371566" indent="0" algn="ctr">
              <a:buNone/>
              <a:defRPr sz="1200">
                <a:latin typeface="Poppins" pitchFamily="2" charset="77"/>
                <a:cs typeface="Poppins" pitchFamily="2" charset="77"/>
              </a:defRPr>
            </a:lvl4pPr>
            <a:lvl5pPr marL="1828754" indent="0" algn="ctr">
              <a:buNone/>
              <a:defRPr sz="1200">
                <a:latin typeface="Poppins" pitchFamily="2" charset="77"/>
                <a:cs typeface="Poppins" pitchFamily="2" charset="77"/>
              </a:defRPr>
            </a:lvl5pPr>
          </a:lstStyle>
          <a:p>
            <a:pPr lvl="0"/>
            <a:r>
              <a:rPr lang="en-US"/>
              <a:t>Click to edit Master text styles</a:t>
            </a:r>
          </a:p>
        </p:txBody>
      </p:sp>
      <p:sp>
        <p:nvSpPr>
          <p:cNvPr id="22" name="Text Placeholder 20">
            <a:extLst>
              <a:ext uri="{FF2B5EF4-FFF2-40B4-BE49-F238E27FC236}">
                <a16:creationId xmlns:a16="http://schemas.microsoft.com/office/drawing/2014/main" id="{D9CB8963-53A1-B16D-CA9C-AC8674C507EC}"/>
              </a:ext>
            </a:extLst>
          </p:cNvPr>
          <p:cNvSpPr>
            <a:spLocks noGrp="1"/>
          </p:cNvSpPr>
          <p:nvPr>
            <p:ph type="body" sz="quarter" idx="19"/>
          </p:nvPr>
        </p:nvSpPr>
        <p:spPr>
          <a:xfrm>
            <a:off x="3253954" y="2790450"/>
            <a:ext cx="1928812" cy="398463"/>
          </a:xfrm>
          <a:prstGeom prst="rect">
            <a:avLst/>
          </a:prstGeom>
          <a:noFill/>
        </p:spPr>
        <p:txBody>
          <a:bodyPr/>
          <a:lstStyle>
            <a:lvl1pPr marL="0" indent="0" algn="ctr">
              <a:buNone/>
              <a:defRPr sz="1200" b="0" i="0">
                <a:solidFill>
                  <a:schemeClr val="bg1"/>
                </a:solidFill>
                <a:latin typeface="Poppins" pitchFamily="2" charset="77"/>
                <a:cs typeface="Poppins" pitchFamily="2" charset="77"/>
              </a:defRPr>
            </a:lvl1pPr>
            <a:lvl2pPr marL="457189" indent="0" algn="ctr">
              <a:buNone/>
              <a:defRPr sz="1600">
                <a:latin typeface="Poppins" pitchFamily="2" charset="77"/>
                <a:cs typeface="Poppins" pitchFamily="2" charset="77"/>
              </a:defRPr>
            </a:lvl2pPr>
            <a:lvl3pPr marL="914377" indent="0" algn="ctr">
              <a:buNone/>
              <a:defRPr sz="1400">
                <a:latin typeface="Poppins" pitchFamily="2" charset="77"/>
                <a:cs typeface="Poppins" pitchFamily="2" charset="77"/>
              </a:defRPr>
            </a:lvl3pPr>
            <a:lvl4pPr marL="1371566" indent="0" algn="ctr">
              <a:buNone/>
              <a:defRPr sz="1200">
                <a:latin typeface="Poppins" pitchFamily="2" charset="77"/>
                <a:cs typeface="Poppins" pitchFamily="2" charset="77"/>
              </a:defRPr>
            </a:lvl4pPr>
            <a:lvl5pPr marL="1828754" indent="0" algn="ctr">
              <a:buNone/>
              <a:defRPr sz="1200">
                <a:latin typeface="Poppins" pitchFamily="2" charset="77"/>
                <a:cs typeface="Poppins" pitchFamily="2" charset="77"/>
              </a:defRPr>
            </a:lvl5pPr>
          </a:lstStyle>
          <a:p>
            <a:pPr lvl="0"/>
            <a:r>
              <a:rPr lang="en-US"/>
              <a:t>Click to edit Master text styles</a:t>
            </a:r>
          </a:p>
        </p:txBody>
      </p:sp>
      <p:sp>
        <p:nvSpPr>
          <p:cNvPr id="25" name="Text Placeholder 20">
            <a:extLst>
              <a:ext uri="{FF2B5EF4-FFF2-40B4-BE49-F238E27FC236}">
                <a16:creationId xmlns:a16="http://schemas.microsoft.com/office/drawing/2014/main" id="{60D5803A-8859-95C9-E0D7-BAFDFD10380D}"/>
              </a:ext>
            </a:extLst>
          </p:cNvPr>
          <p:cNvSpPr>
            <a:spLocks noGrp="1"/>
          </p:cNvSpPr>
          <p:nvPr>
            <p:ph type="body" sz="quarter" idx="22"/>
          </p:nvPr>
        </p:nvSpPr>
        <p:spPr>
          <a:xfrm>
            <a:off x="5434446" y="2344973"/>
            <a:ext cx="1928812" cy="398463"/>
          </a:xfrm>
          <a:prstGeom prst="rect">
            <a:avLst/>
          </a:prstGeom>
          <a:noFill/>
        </p:spPr>
        <p:txBody>
          <a:bodyPr>
            <a:noAutofit/>
          </a:bodyPr>
          <a:lstStyle>
            <a:lvl1pPr marL="0" indent="0" algn="ctr">
              <a:buNone/>
              <a:defRPr sz="1400" b="1" i="0">
                <a:solidFill>
                  <a:schemeClr val="bg1"/>
                </a:solidFill>
                <a:latin typeface="Poppins SemiBold" pitchFamily="2" charset="77"/>
                <a:cs typeface="Poppins SemiBold" pitchFamily="2" charset="77"/>
              </a:defRPr>
            </a:lvl1pPr>
            <a:lvl2pPr marL="457189" indent="0" algn="ctr">
              <a:buNone/>
              <a:defRPr sz="1600">
                <a:latin typeface="Poppins" pitchFamily="2" charset="77"/>
                <a:cs typeface="Poppins" pitchFamily="2" charset="77"/>
              </a:defRPr>
            </a:lvl2pPr>
            <a:lvl3pPr marL="914377" indent="0" algn="ctr">
              <a:buNone/>
              <a:defRPr sz="1400">
                <a:latin typeface="Poppins" pitchFamily="2" charset="77"/>
                <a:cs typeface="Poppins" pitchFamily="2" charset="77"/>
              </a:defRPr>
            </a:lvl3pPr>
            <a:lvl4pPr marL="1371566" indent="0" algn="ctr">
              <a:buNone/>
              <a:defRPr sz="1200">
                <a:latin typeface="Poppins" pitchFamily="2" charset="77"/>
                <a:cs typeface="Poppins" pitchFamily="2" charset="77"/>
              </a:defRPr>
            </a:lvl4pPr>
            <a:lvl5pPr marL="1828754" indent="0" algn="ctr">
              <a:buNone/>
              <a:defRPr sz="1200">
                <a:latin typeface="Poppins" pitchFamily="2" charset="77"/>
                <a:cs typeface="Poppins" pitchFamily="2" charset="77"/>
              </a:defRPr>
            </a:lvl5pPr>
          </a:lstStyle>
          <a:p>
            <a:pPr lvl="0"/>
            <a:r>
              <a:rPr lang="en-US"/>
              <a:t>Click to edit Master text styles</a:t>
            </a:r>
          </a:p>
        </p:txBody>
      </p:sp>
      <p:sp>
        <p:nvSpPr>
          <p:cNvPr id="26" name="Text Placeholder 20">
            <a:extLst>
              <a:ext uri="{FF2B5EF4-FFF2-40B4-BE49-F238E27FC236}">
                <a16:creationId xmlns:a16="http://schemas.microsoft.com/office/drawing/2014/main" id="{5E47A34A-11EF-98C8-E071-3E576E57C779}"/>
              </a:ext>
            </a:extLst>
          </p:cNvPr>
          <p:cNvSpPr>
            <a:spLocks noGrp="1"/>
          </p:cNvSpPr>
          <p:nvPr>
            <p:ph type="body" sz="quarter" idx="23"/>
          </p:nvPr>
        </p:nvSpPr>
        <p:spPr>
          <a:xfrm>
            <a:off x="5434446" y="2790450"/>
            <a:ext cx="1928812" cy="398463"/>
          </a:xfrm>
          <a:prstGeom prst="rect">
            <a:avLst/>
          </a:prstGeom>
          <a:noFill/>
        </p:spPr>
        <p:txBody>
          <a:bodyPr/>
          <a:lstStyle>
            <a:lvl1pPr marL="0" indent="0" algn="ctr">
              <a:buNone/>
              <a:defRPr sz="1200" b="0" i="0">
                <a:solidFill>
                  <a:schemeClr val="bg1"/>
                </a:solidFill>
                <a:latin typeface="Poppins" pitchFamily="2" charset="77"/>
                <a:cs typeface="Poppins" pitchFamily="2" charset="77"/>
              </a:defRPr>
            </a:lvl1pPr>
            <a:lvl2pPr marL="457189" indent="0" algn="ctr">
              <a:buNone/>
              <a:defRPr sz="1600">
                <a:latin typeface="Poppins" pitchFamily="2" charset="77"/>
                <a:cs typeface="Poppins" pitchFamily="2" charset="77"/>
              </a:defRPr>
            </a:lvl2pPr>
            <a:lvl3pPr marL="914377" indent="0" algn="ctr">
              <a:buNone/>
              <a:defRPr sz="1400">
                <a:latin typeface="Poppins" pitchFamily="2" charset="77"/>
                <a:cs typeface="Poppins" pitchFamily="2" charset="77"/>
              </a:defRPr>
            </a:lvl3pPr>
            <a:lvl4pPr marL="1371566" indent="0" algn="ctr">
              <a:buNone/>
              <a:defRPr sz="1200">
                <a:latin typeface="Poppins" pitchFamily="2" charset="77"/>
                <a:cs typeface="Poppins" pitchFamily="2" charset="77"/>
              </a:defRPr>
            </a:lvl4pPr>
            <a:lvl5pPr marL="1828754" indent="0" algn="ctr">
              <a:buNone/>
              <a:defRPr sz="1200">
                <a:latin typeface="Poppins" pitchFamily="2" charset="77"/>
                <a:cs typeface="Poppins" pitchFamily="2" charset="77"/>
              </a:defRPr>
            </a:lvl5pPr>
          </a:lstStyle>
          <a:p>
            <a:pPr lvl="0"/>
            <a:r>
              <a:rPr lang="en-US"/>
              <a:t>Click to edit Master text styles</a:t>
            </a:r>
          </a:p>
        </p:txBody>
      </p:sp>
      <p:sp>
        <p:nvSpPr>
          <p:cNvPr id="27" name="Text Placeholder 20">
            <a:extLst>
              <a:ext uri="{FF2B5EF4-FFF2-40B4-BE49-F238E27FC236}">
                <a16:creationId xmlns:a16="http://schemas.microsoft.com/office/drawing/2014/main" id="{3E09208F-05F2-098A-E345-373C41A79B54}"/>
              </a:ext>
            </a:extLst>
          </p:cNvPr>
          <p:cNvSpPr>
            <a:spLocks noGrp="1"/>
          </p:cNvSpPr>
          <p:nvPr>
            <p:ph type="body" sz="quarter" idx="24"/>
          </p:nvPr>
        </p:nvSpPr>
        <p:spPr>
          <a:xfrm>
            <a:off x="5434446" y="5416418"/>
            <a:ext cx="1928812" cy="398463"/>
          </a:xfrm>
          <a:prstGeom prst="rect">
            <a:avLst/>
          </a:prstGeom>
          <a:noFill/>
        </p:spPr>
        <p:txBody>
          <a:bodyPr>
            <a:noAutofit/>
          </a:bodyPr>
          <a:lstStyle>
            <a:lvl1pPr marL="0" indent="0" algn="ctr">
              <a:buNone/>
              <a:defRPr sz="1400" b="1" i="0">
                <a:solidFill>
                  <a:schemeClr val="bg1"/>
                </a:solidFill>
                <a:latin typeface="Poppins SemiBold" pitchFamily="2" charset="77"/>
                <a:cs typeface="Poppins SemiBold" pitchFamily="2" charset="77"/>
              </a:defRPr>
            </a:lvl1pPr>
            <a:lvl2pPr marL="457189" indent="0" algn="ctr">
              <a:buNone/>
              <a:defRPr sz="1600">
                <a:latin typeface="Poppins" pitchFamily="2" charset="77"/>
                <a:cs typeface="Poppins" pitchFamily="2" charset="77"/>
              </a:defRPr>
            </a:lvl2pPr>
            <a:lvl3pPr marL="914377" indent="0" algn="ctr">
              <a:buNone/>
              <a:defRPr sz="1400">
                <a:latin typeface="Poppins" pitchFamily="2" charset="77"/>
                <a:cs typeface="Poppins" pitchFamily="2" charset="77"/>
              </a:defRPr>
            </a:lvl3pPr>
            <a:lvl4pPr marL="1371566" indent="0" algn="ctr">
              <a:buNone/>
              <a:defRPr sz="1200">
                <a:latin typeface="Poppins" pitchFamily="2" charset="77"/>
                <a:cs typeface="Poppins" pitchFamily="2" charset="77"/>
              </a:defRPr>
            </a:lvl4pPr>
            <a:lvl5pPr marL="1828754" indent="0" algn="ctr">
              <a:buNone/>
              <a:defRPr sz="1200">
                <a:latin typeface="Poppins" pitchFamily="2" charset="77"/>
                <a:cs typeface="Poppins" pitchFamily="2" charset="77"/>
              </a:defRPr>
            </a:lvl5pPr>
          </a:lstStyle>
          <a:p>
            <a:pPr lvl="0"/>
            <a:r>
              <a:rPr lang="en-US"/>
              <a:t>Click to edit Master text styles</a:t>
            </a:r>
          </a:p>
        </p:txBody>
      </p:sp>
      <p:sp>
        <p:nvSpPr>
          <p:cNvPr id="28" name="Text Placeholder 20">
            <a:extLst>
              <a:ext uri="{FF2B5EF4-FFF2-40B4-BE49-F238E27FC236}">
                <a16:creationId xmlns:a16="http://schemas.microsoft.com/office/drawing/2014/main" id="{ADCFA865-4FA9-DAA3-044B-3D06B0E29B0E}"/>
              </a:ext>
            </a:extLst>
          </p:cNvPr>
          <p:cNvSpPr>
            <a:spLocks noGrp="1"/>
          </p:cNvSpPr>
          <p:nvPr>
            <p:ph type="body" sz="quarter" idx="25"/>
          </p:nvPr>
        </p:nvSpPr>
        <p:spPr>
          <a:xfrm>
            <a:off x="5434446" y="5861895"/>
            <a:ext cx="1928812" cy="398463"/>
          </a:xfrm>
          <a:prstGeom prst="rect">
            <a:avLst/>
          </a:prstGeom>
          <a:noFill/>
        </p:spPr>
        <p:txBody>
          <a:bodyPr/>
          <a:lstStyle>
            <a:lvl1pPr marL="0" indent="0" algn="ctr">
              <a:buNone/>
              <a:defRPr sz="1200" b="0" i="0">
                <a:solidFill>
                  <a:schemeClr val="bg1"/>
                </a:solidFill>
                <a:latin typeface="Poppins" pitchFamily="2" charset="77"/>
                <a:cs typeface="Poppins" pitchFamily="2" charset="77"/>
              </a:defRPr>
            </a:lvl1pPr>
            <a:lvl2pPr marL="457189" indent="0" algn="ctr">
              <a:buNone/>
              <a:defRPr sz="1600">
                <a:latin typeface="Poppins" pitchFamily="2" charset="77"/>
                <a:cs typeface="Poppins" pitchFamily="2" charset="77"/>
              </a:defRPr>
            </a:lvl2pPr>
            <a:lvl3pPr marL="914377" indent="0" algn="ctr">
              <a:buNone/>
              <a:defRPr sz="1400">
                <a:latin typeface="Poppins" pitchFamily="2" charset="77"/>
                <a:cs typeface="Poppins" pitchFamily="2" charset="77"/>
              </a:defRPr>
            </a:lvl3pPr>
            <a:lvl4pPr marL="1371566" indent="0" algn="ctr">
              <a:buNone/>
              <a:defRPr sz="1200">
                <a:latin typeface="Poppins" pitchFamily="2" charset="77"/>
                <a:cs typeface="Poppins" pitchFamily="2" charset="77"/>
              </a:defRPr>
            </a:lvl4pPr>
            <a:lvl5pPr marL="1828754" indent="0" algn="ctr">
              <a:buNone/>
              <a:defRPr sz="1200">
                <a:latin typeface="Poppins" pitchFamily="2" charset="77"/>
                <a:cs typeface="Poppins" pitchFamily="2" charset="77"/>
              </a:defRPr>
            </a:lvl5pPr>
          </a:lstStyle>
          <a:p>
            <a:pPr lvl="0"/>
            <a:r>
              <a:rPr lang="en-US"/>
              <a:t>Click to edit Master text styles</a:t>
            </a:r>
          </a:p>
        </p:txBody>
      </p:sp>
      <p:sp>
        <p:nvSpPr>
          <p:cNvPr id="29" name="Text Placeholder 20">
            <a:extLst>
              <a:ext uri="{FF2B5EF4-FFF2-40B4-BE49-F238E27FC236}">
                <a16:creationId xmlns:a16="http://schemas.microsoft.com/office/drawing/2014/main" id="{4734C63A-3FD1-2376-1A0A-9D70A403D58F}"/>
              </a:ext>
            </a:extLst>
          </p:cNvPr>
          <p:cNvSpPr>
            <a:spLocks noGrp="1"/>
          </p:cNvSpPr>
          <p:nvPr>
            <p:ph type="body" sz="quarter" idx="26"/>
          </p:nvPr>
        </p:nvSpPr>
        <p:spPr>
          <a:xfrm>
            <a:off x="7614938" y="2344973"/>
            <a:ext cx="1928812" cy="398463"/>
          </a:xfrm>
          <a:prstGeom prst="rect">
            <a:avLst/>
          </a:prstGeom>
          <a:noFill/>
        </p:spPr>
        <p:txBody>
          <a:bodyPr>
            <a:noAutofit/>
          </a:bodyPr>
          <a:lstStyle>
            <a:lvl1pPr marL="0" indent="0" algn="ctr">
              <a:buNone/>
              <a:defRPr sz="1400" b="1" i="0">
                <a:solidFill>
                  <a:schemeClr val="bg1"/>
                </a:solidFill>
                <a:latin typeface="Poppins SemiBold" pitchFamily="2" charset="77"/>
                <a:cs typeface="Poppins SemiBold" pitchFamily="2" charset="77"/>
              </a:defRPr>
            </a:lvl1pPr>
            <a:lvl2pPr marL="457189" indent="0" algn="ctr">
              <a:buNone/>
              <a:defRPr sz="1600">
                <a:latin typeface="Poppins" pitchFamily="2" charset="77"/>
                <a:cs typeface="Poppins" pitchFamily="2" charset="77"/>
              </a:defRPr>
            </a:lvl2pPr>
            <a:lvl3pPr marL="914377" indent="0" algn="ctr">
              <a:buNone/>
              <a:defRPr sz="1400">
                <a:latin typeface="Poppins" pitchFamily="2" charset="77"/>
                <a:cs typeface="Poppins" pitchFamily="2" charset="77"/>
              </a:defRPr>
            </a:lvl3pPr>
            <a:lvl4pPr marL="1371566" indent="0" algn="ctr">
              <a:buNone/>
              <a:defRPr sz="1200">
                <a:latin typeface="Poppins" pitchFamily="2" charset="77"/>
                <a:cs typeface="Poppins" pitchFamily="2" charset="77"/>
              </a:defRPr>
            </a:lvl4pPr>
            <a:lvl5pPr marL="1828754" indent="0" algn="ctr">
              <a:buNone/>
              <a:defRPr sz="1200">
                <a:latin typeface="Poppins" pitchFamily="2" charset="77"/>
                <a:cs typeface="Poppins" pitchFamily="2" charset="77"/>
              </a:defRPr>
            </a:lvl5pPr>
          </a:lstStyle>
          <a:p>
            <a:pPr lvl="0"/>
            <a:r>
              <a:rPr lang="en-US"/>
              <a:t>Click to edit Master text styles</a:t>
            </a:r>
          </a:p>
        </p:txBody>
      </p:sp>
      <p:sp>
        <p:nvSpPr>
          <p:cNvPr id="30" name="Text Placeholder 20">
            <a:extLst>
              <a:ext uri="{FF2B5EF4-FFF2-40B4-BE49-F238E27FC236}">
                <a16:creationId xmlns:a16="http://schemas.microsoft.com/office/drawing/2014/main" id="{CD97F427-9F15-DD4B-FF2B-F7F480656BF6}"/>
              </a:ext>
            </a:extLst>
          </p:cNvPr>
          <p:cNvSpPr>
            <a:spLocks noGrp="1"/>
          </p:cNvSpPr>
          <p:nvPr>
            <p:ph type="body" sz="quarter" idx="27"/>
          </p:nvPr>
        </p:nvSpPr>
        <p:spPr>
          <a:xfrm>
            <a:off x="7614938" y="2790450"/>
            <a:ext cx="1928812" cy="398463"/>
          </a:xfrm>
          <a:prstGeom prst="rect">
            <a:avLst/>
          </a:prstGeom>
          <a:noFill/>
        </p:spPr>
        <p:txBody>
          <a:bodyPr/>
          <a:lstStyle>
            <a:lvl1pPr marL="0" indent="0" algn="ctr">
              <a:buNone/>
              <a:defRPr sz="1200" b="0" i="0">
                <a:solidFill>
                  <a:schemeClr val="bg1"/>
                </a:solidFill>
                <a:latin typeface="Poppins" pitchFamily="2" charset="77"/>
                <a:cs typeface="Poppins" pitchFamily="2" charset="77"/>
              </a:defRPr>
            </a:lvl1pPr>
            <a:lvl2pPr marL="457189" indent="0" algn="ctr">
              <a:buNone/>
              <a:defRPr sz="1600">
                <a:latin typeface="Poppins" pitchFamily="2" charset="77"/>
                <a:cs typeface="Poppins" pitchFamily="2" charset="77"/>
              </a:defRPr>
            </a:lvl2pPr>
            <a:lvl3pPr marL="914377" indent="0" algn="ctr">
              <a:buNone/>
              <a:defRPr sz="1400">
                <a:latin typeface="Poppins" pitchFamily="2" charset="77"/>
                <a:cs typeface="Poppins" pitchFamily="2" charset="77"/>
              </a:defRPr>
            </a:lvl3pPr>
            <a:lvl4pPr marL="1371566" indent="0" algn="ctr">
              <a:buNone/>
              <a:defRPr sz="1200">
                <a:latin typeface="Poppins" pitchFamily="2" charset="77"/>
                <a:cs typeface="Poppins" pitchFamily="2" charset="77"/>
              </a:defRPr>
            </a:lvl4pPr>
            <a:lvl5pPr marL="1828754" indent="0" algn="ctr">
              <a:buNone/>
              <a:defRPr sz="1200">
                <a:latin typeface="Poppins" pitchFamily="2" charset="77"/>
                <a:cs typeface="Poppins" pitchFamily="2" charset="77"/>
              </a:defRPr>
            </a:lvl5pPr>
          </a:lstStyle>
          <a:p>
            <a:pPr lvl="0"/>
            <a:r>
              <a:rPr lang="en-US"/>
              <a:t>Click to edit Master text styles</a:t>
            </a:r>
          </a:p>
        </p:txBody>
      </p:sp>
      <p:sp>
        <p:nvSpPr>
          <p:cNvPr id="31" name="Text Placeholder 20">
            <a:extLst>
              <a:ext uri="{FF2B5EF4-FFF2-40B4-BE49-F238E27FC236}">
                <a16:creationId xmlns:a16="http://schemas.microsoft.com/office/drawing/2014/main" id="{13D47576-D7C4-0B8F-7489-043872C51462}"/>
              </a:ext>
            </a:extLst>
          </p:cNvPr>
          <p:cNvSpPr>
            <a:spLocks noGrp="1"/>
          </p:cNvSpPr>
          <p:nvPr>
            <p:ph type="body" sz="quarter" idx="28"/>
          </p:nvPr>
        </p:nvSpPr>
        <p:spPr>
          <a:xfrm>
            <a:off x="7614938" y="5416418"/>
            <a:ext cx="1928812" cy="398463"/>
          </a:xfrm>
          <a:prstGeom prst="rect">
            <a:avLst/>
          </a:prstGeom>
          <a:noFill/>
        </p:spPr>
        <p:txBody>
          <a:bodyPr>
            <a:noAutofit/>
          </a:bodyPr>
          <a:lstStyle>
            <a:lvl1pPr marL="0" indent="0" algn="ctr">
              <a:buNone/>
              <a:defRPr sz="1400" b="1" i="0">
                <a:solidFill>
                  <a:schemeClr val="bg1"/>
                </a:solidFill>
                <a:latin typeface="Poppins SemiBold" pitchFamily="2" charset="77"/>
                <a:cs typeface="Poppins SemiBold" pitchFamily="2" charset="77"/>
              </a:defRPr>
            </a:lvl1pPr>
            <a:lvl2pPr marL="457189" indent="0" algn="ctr">
              <a:buNone/>
              <a:defRPr sz="1600">
                <a:latin typeface="Poppins" pitchFamily="2" charset="77"/>
                <a:cs typeface="Poppins" pitchFamily="2" charset="77"/>
              </a:defRPr>
            </a:lvl2pPr>
            <a:lvl3pPr marL="914377" indent="0" algn="ctr">
              <a:buNone/>
              <a:defRPr sz="1400">
                <a:latin typeface="Poppins" pitchFamily="2" charset="77"/>
                <a:cs typeface="Poppins" pitchFamily="2" charset="77"/>
              </a:defRPr>
            </a:lvl3pPr>
            <a:lvl4pPr marL="1371566" indent="0" algn="ctr">
              <a:buNone/>
              <a:defRPr sz="1200">
                <a:latin typeface="Poppins" pitchFamily="2" charset="77"/>
                <a:cs typeface="Poppins" pitchFamily="2" charset="77"/>
              </a:defRPr>
            </a:lvl4pPr>
            <a:lvl5pPr marL="1828754" indent="0" algn="ctr">
              <a:buNone/>
              <a:defRPr sz="1200">
                <a:latin typeface="Poppins" pitchFamily="2" charset="77"/>
                <a:cs typeface="Poppins" pitchFamily="2" charset="77"/>
              </a:defRPr>
            </a:lvl5pPr>
          </a:lstStyle>
          <a:p>
            <a:pPr lvl="0"/>
            <a:r>
              <a:rPr lang="en-US"/>
              <a:t>Click to edit Master text styles</a:t>
            </a:r>
          </a:p>
        </p:txBody>
      </p:sp>
      <p:sp>
        <p:nvSpPr>
          <p:cNvPr id="32" name="Text Placeholder 20">
            <a:extLst>
              <a:ext uri="{FF2B5EF4-FFF2-40B4-BE49-F238E27FC236}">
                <a16:creationId xmlns:a16="http://schemas.microsoft.com/office/drawing/2014/main" id="{14A7F65D-3DB9-65E4-498B-FC7C9759DD1D}"/>
              </a:ext>
            </a:extLst>
          </p:cNvPr>
          <p:cNvSpPr>
            <a:spLocks noGrp="1"/>
          </p:cNvSpPr>
          <p:nvPr>
            <p:ph type="body" sz="quarter" idx="29"/>
          </p:nvPr>
        </p:nvSpPr>
        <p:spPr>
          <a:xfrm>
            <a:off x="7614938" y="5861895"/>
            <a:ext cx="1928812" cy="398463"/>
          </a:xfrm>
          <a:prstGeom prst="rect">
            <a:avLst/>
          </a:prstGeom>
          <a:noFill/>
        </p:spPr>
        <p:txBody>
          <a:bodyPr/>
          <a:lstStyle>
            <a:lvl1pPr marL="0" indent="0" algn="ctr">
              <a:buNone/>
              <a:defRPr sz="1200" b="0" i="0">
                <a:solidFill>
                  <a:schemeClr val="bg1"/>
                </a:solidFill>
                <a:latin typeface="Poppins" pitchFamily="2" charset="77"/>
                <a:cs typeface="Poppins" pitchFamily="2" charset="77"/>
              </a:defRPr>
            </a:lvl1pPr>
            <a:lvl2pPr marL="457189" indent="0" algn="ctr">
              <a:buNone/>
              <a:defRPr sz="1600">
                <a:latin typeface="Poppins" pitchFamily="2" charset="77"/>
                <a:cs typeface="Poppins" pitchFamily="2" charset="77"/>
              </a:defRPr>
            </a:lvl2pPr>
            <a:lvl3pPr marL="914377" indent="0" algn="ctr">
              <a:buNone/>
              <a:defRPr sz="1400">
                <a:latin typeface="Poppins" pitchFamily="2" charset="77"/>
                <a:cs typeface="Poppins" pitchFamily="2" charset="77"/>
              </a:defRPr>
            </a:lvl3pPr>
            <a:lvl4pPr marL="1371566" indent="0" algn="ctr">
              <a:buNone/>
              <a:defRPr sz="1200">
                <a:latin typeface="Poppins" pitchFamily="2" charset="77"/>
                <a:cs typeface="Poppins" pitchFamily="2" charset="77"/>
              </a:defRPr>
            </a:lvl4pPr>
            <a:lvl5pPr marL="1828754" indent="0" algn="ctr">
              <a:buNone/>
              <a:defRPr sz="1200">
                <a:latin typeface="Poppins" pitchFamily="2" charset="77"/>
                <a:cs typeface="Poppins" pitchFamily="2" charset="77"/>
              </a:defRPr>
            </a:lvl5pPr>
          </a:lstStyle>
          <a:p>
            <a:pPr lvl="0"/>
            <a:r>
              <a:rPr lang="en-US"/>
              <a:t>Click to edit Master text styles</a:t>
            </a:r>
          </a:p>
        </p:txBody>
      </p:sp>
      <p:sp>
        <p:nvSpPr>
          <p:cNvPr id="33" name="Text Placeholder 20">
            <a:extLst>
              <a:ext uri="{FF2B5EF4-FFF2-40B4-BE49-F238E27FC236}">
                <a16:creationId xmlns:a16="http://schemas.microsoft.com/office/drawing/2014/main" id="{28EAE6D7-C17F-4340-41DD-0C46FCF5DAB1}"/>
              </a:ext>
            </a:extLst>
          </p:cNvPr>
          <p:cNvSpPr>
            <a:spLocks noGrp="1"/>
          </p:cNvSpPr>
          <p:nvPr>
            <p:ph type="body" sz="quarter" idx="30"/>
          </p:nvPr>
        </p:nvSpPr>
        <p:spPr>
          <a:xfrm>
            <a:off x="9795431" y="2344973"/>
            <a:ext cx="1928812" cy="398463"/>
          </a:xfrm>
          <a:prstGeom prst="rect">
            <a:avLst/>
          </a:prstGeom>
          <a:noFill/>
        </p:spPr>
        <p:txBody>
          <a:bodyPr>
            <a:noAutofit/>
          </a:bodyPr>
          <a:lstStyle>
            <a:lvl1pPr marL="0" indent="0" algn="ctr">
              <a:buNone/>
              <a:defRPr sz="1400" b="1" i="0">
                <a:solidFill>
                  <a:schemeClr val="bg1"/>
                </a:solidFill>
                <a:latin typeface="Poppins SemiBold" pitchFamily="2" charset="77"/>
                <a:cs typeface="Poppins SemiBold" pitchFamily="2" charset="77"/>
              </a:defRPr>
            </a:lvl1pPr>
            <a:lvl2pPr marL="457189" indent="0" algn="ctr">
              <a:buNone/>
              <a:defRPr sz="1600">
                <a:latin typeface="Poppins" pitchFamily="2" charset="77"/>
                <a:cs typeface="Poppins" pitchFamily="2" charset="77"/>
              </a:defRPr>
            </a:lvl2pPr>
            <a:lvl3pPr marL="914377" indent="0" algn="ctr">
              <a:buNone/>
              <a:defRPr sz="1400">
                <a:latin typeface="Poppins" pitchFamily="2" charset="77"/>
                <a:cs typeface="Poppins" pitchFamily="2" charset="77"/>
              </a:defRPr>
            </a:lvl3pPr>
            <a:lvl4pPr marL="1371566" indent="0" algn="ctr">
              <a:buNone/>
              <a:defRPr sz="1200">
                <a:latin typeface="Poppins" pitchFamily="2" charset="77"/>
                <a:cs typeface="Poppins" pitchFamily="2" charset="77"/>
              </a:defRPr>
            </a:lvl4pPr>
            <a:lvl5pPr marL="1828754" indent="0" algn="ctr">
              <a:buNone/>
              <a:defRPr sz="1200">
                <a:latin typeface="Poppins" pitchFamily="2" charset="77"/>
                <a:cs typeface="Poppins" pitchFamily="2" charset="77"/>
              </a:defRPr>
            </a:lvl5pPr>
          </a:lstStyle>
          <a:p>
            <a:pPr lvl="0"/>
            <a:r>
              <a:rPr lang="en-US"/>
              <a:t>Click to edit Master text styles</a:t>
            </a:r>
          </a:p>
        </p:txBody>
      </p:sp>
      <p:sp>
        <p:nvSpPr>
          <p:cNvPr id="34" name="Text Placeholder 20">
            <a:extLst>
              <a:ext uri="{FF2B5EF4-FFF2-40B4-BE49-F238E27FC236}">
                <a16:creationId xmlns:a16="http://schemas.microsoft.com/office/drawing/2014/main" id="{CA754DB3-97B8-B7D6-A8AE-E7E879C573E3}"/>
              </a:ext>
            </a:extLst>
          </p:cNvPr>
          <p:cNvSpPr>
            <a:spLocks noGrp="1"/>
          </p:cNvSpPr>
          <p:nvPr>
            <p:ph type="body" sz="quarter" idx="31"/>
          </p:nvPr>
        </p:nvSpPr>
        <p:spPr>
          <a:xfrm>
            <a:off x="9795431" y="2790450"/>
            <a:ext cx="1928812" cy="398463"/>
          </a:xfrm>
          <a:prstGeom prst="rect">
            <a:avLst/>
          </a:prstGeom>
          <a:noFill/>
        </p:spPr>
        <p:txBody>
          <a:bodyPr/>
          <a:lstStyle>
            <a:lvl1pPr marL="0" indent="0" algn="ctr">
              <a:buNone/>
              <a:defRPr sz="1200" b="0" i="0">
                <a:solidFill>
                  <a:schemeClr val="bg1"/>
                </a:solidFill>
                <a:latin typeface="Poppins" pitchFamily="2" charset="77"/>
                <a:cs typeface="Poppins" pitchFamily="2" charset="77"/>
              </a:defRPr>
            </a:lvl1pPr>
            <a:lvl2pPr marL="457189" indent="0" algn="ctr">
              <a:buNone/>
              <a:defRPr sz="1600">
                <a:latin typeface="Poppins" pitchFamily="2" charset="77"/>
                <a:cs typeface="Poppins" pitchFamily="2" charset="77"/>
              </a:defRPr>
            </a:lvl2pPr>
            <a:lvl3pPr marL="914377" indent="0" algn="ctr">
              <a:buNone/>
              <a:defRPr sz="1400">
                <a:latin typeface="Poppins" pitchFamily="2" charset="77"/>
                <a:cs typeface="Poppins" pitchFamily="2" charset="77"/>
              </a:defRPr>
            </a:lvl3pPr>
            <a:lvl4pPr marL="1371566" indent="0" algn="ctr">
              <a:buNone/>
              <a:defRPr sz="1200">
                <a:latin typeface="Poppins" pitchFamily="2" charset="77"/>
                <a:cs typeface="Poppins" pitchFamily="2" charset="77"/>
              </a:defRPr>
            </a:lvl4pPr>
            <a:lvl5pPr marL="1828754" indent="0" algn="ctr">
              <a:buNone/>
              <a:defRPr sz="1200">
                <a:latin typeface="Poppins" pitchFamily="2" charset="77"/>
                <a:cs typeface="Poppins" pitchFamily="2" charset="77"/>
              </a:defRPr>
            </a:lvl5pPr>
          </a:lstStyle>
          <a:p>
            <a:pPr lvl="0"/>
            <a:r>
              <a:rPr lang="en-US"/>
              <a:t>Click to edit Master text styles</a:t>
            </a:r>
          </a:p>
        </p:txBody>
      </p:sp>
      <p:sp>
        <p:nvSpPr>
          <p:cNvPr id="3" name="Rectangle 2">
            <a:extLst>
              <a:ext uri="{FF2B5EF4-FFF2-40B4-BE49-F238E27FC236}">
                <a16:creationId xmlns:a16="http://schemas.microsoft.com/office/drawing/2014/main" id="{5F9360F3-B83F-6A52-F455-E7EE69D3F6C0}"/>
              </a:ext>
            </a:extLst>
          </p:cNvPr>
          <p:cNvSpPr/>
          <p:nvPr userDrawn="1"/>
        </p:nvSpPr>
        <p:spPr>
          <a:xfrm>
            <a:off x="10614214" y="6394355"/>
            <a:ext cx="1205255" cy="22857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1" b="1" i="0">
              <a:latin typeface="Poppins SemiBold" pitchFamily="2" charset="77"/>
            </a:endParaRPr>
          </a:p>
        </p:txBody>
      </p:sp>
      <p:sp>
        <p:nvSpPr>
          <p:cNvPr id="6" name="Rectangle 5">
            <a:extLst>
              <a:ext uri="{FF2B5EF4-FFF2-40B4-BE49-F238E27FC236}">
                <a16:creationId xmlns:a16="http://schemas.microsoft.com/office/drawing/2014/main" id="{DB86FF03-7C79-365F-726C-95657A2C3D65}"/>
              </a:ext>
            </a:extLst>
          </p:cNvPr>
          <p:cNvSpPr/>
          <p:nvPr userDrawn="1"/>
        </p:nvSpPr>
        <p:spPr>
          <a:xfrm>
            <a:off x="537883" y="6394355"/>
            <a:ext cx="2187388" cy="22857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1" b="1" i="0">
              <a:latin typeface="Poppins SemiBold" pitchFamily="2" charset="77"/>
            </a:endParaRPr>
          </a:p>
        </p:txBody>
      </p:sp>
    </p:spTree>
    <p:extLst>
      <p:ext uri="{BB962C8B-B14F-4D97-AF65-F5344CB8AC3E}">
        <p14:creationId xmlns:p14="http://schemas.microsoft.com/office/powerpoint/2010/main" val="313030262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Meet the team - 5">
    <p:bg>
      <p:bgPr>
        <a:solidFill>
          <a:schemeClr val="accent2"/>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A0225AF-A1FB-0FFC-329E-BF0785905DE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466" y="1"/>
            <a:ext cx="12189532" cy="6859387"/>
          </a:xfrm>
          <a:prstGeom prst="rect">
            <a:avLst/>
          </a:prstGeom>
        </p:spPr>
      </p:pic>
      <p:sp>
        <p:nvSpPr>
          <p:cNvPr id="13" name="Rectangle 12">
            <a:extLst>
              <a:ext uri="{FF2B5EF4-FFF2-40B4-BE49-F238E27FC236}">
                <a16:creationId xmlns:a16="http://schemas.microsoft.com/office/drawing/2014/main" id="{3304946F-6A3C-F81F-9543-D8C0119EEC53}"/>
              </a:ext>
            </a:extLst>
          </p:cNvPr>
          <p:cNvSpPr/>
          <p:nvPr userDrawn="1"/>
        </p:nvSpPr>
        <p:spPr>
          <a:xfrm>
            <a:off x="792550" y="5334770"/>
            <a:ext cx="3251913" cy="474133"/>
          </a:xfrm>
          <a:prstGeom prst="rect">
            <a:avLst/>
          </a:prstGeom>
          <a:solidFill>
            <a:srgbClr val="111C4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1" b="1" i="0">
              <a:latin typeface="Poppins SemiBold" pitchFamily="2" charset="77"/>
            </a:endParaRPr>
          </a:p>
        </p:txBody>
      </p:sp>
      <p:sp>
        <p:nvSpPr>
          <p:cNvPr id="16" name="Title 1">
            <a:extLst>
              <a:ext uri="{FF2B5EF4-FFF2-40B4-BE49-F238E27FC236}">
                <a16:creationId xmlns:a16="http://schemas.microsoft.com/office/drawing/2014/main" id="{7D417F45-DD45-68B7-4BCB-4D33B8C92E22}"/>
              </a:ext>
            </a:extLst>
          </p:cNvPr>
          <p:cNvSpPr>
            <a:spLocks noGrp="1"/>
          </p:cNvSpPr>
          <p:nvPr>
            <p:ph type="title" hasCustomPrompt="1"/>
          </p:nvPr>
        </p:nvSpPr>
        <p:spPr>
          <a:xfrm>
            <a:off x="259459" y="1562990"/>
            <a:ext cx="3039035" cy="1127591"/>
          </a:xfrm>
        </p:spPr>
        <p:txBody>
          <a:bodyPr anchor="t"/>
          <a:lstStyle>
            <a:lvl1pPr algn="ctr">
              <a:defRPr sz="3200" b="1" i="0">
                <a:solidFill>
                  <a:schemeClr val="bg1"/>
                </a:solidFill>
                <a:latin typeface="Poppins SemiBold" pitchFamily="2" charset="77"/>
                <a:cs typeface="Poppins SemiBold" pitchFamily="2" charset="77"/>
              </a:defRPr>
            </a:lvl1pPr>
          </a:lstStyle>
          <a:p>
            <a:r>
              <a:rPr lang="en-US" dirty="0"/>
              <a:t>Meet the</a:t>
            </a:r>
            <a:br>
              <a:rPr lang="en-US" dirty="0"/>
            </a:br>
            <a:r>
              <a:rPr lang="en-US" dirty="0"/>
              <a:t>Mitratech </a:t>
            </a:r>
            <a:br>
              <a:rPr lang="en-US" dirty="0"/>
            </a:br>
            <a:r>
              <a:rPr lang="en-US" dirty="0"/>
              <a:t>Team</a:t>
            </a:r>
          </a:p>
        </p:txBody>
      </p:sp>
      <p:sp>
        <p:nvSpPr>
          <p:cNvPr id="18" name="Rectangle 17">
            <a:extLst>
              <a:ext uri="{FF2B5EF4-FFF2-40B4-BE49-F238E27FC236}">
                <a16:creationId xmlns:a16="http://schemas.microsoft.com/office/drawing/2014/main" id="{542F19BC-6AAD-B80E-2554-DC12871242D8}"/>
              </a:ext>
            </a:extLst>
          </p:cNvPr>
          <p:cNvSpPr/>
          <p:nvPr userDrawn="1"/>
        </p:nvSpPr>
        <p:spPr>
          <a:xfrm>
            <a:off x="1" y="6573328"/>
            <a:ext cx="12189532" cy="115469"/>
          </a:xfrm>
          <a:prstGeom prst="rect">
            <a:avLst/>
          </a:prstGeom>
          <a:solidFill>
            <a:srgbClr val="111C4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1" b="1" i="0">
              <a:latin typeface="Poppins SemiBold" pitchFamily="2" charset="77"/>
            </a:endParaRPr>
          </a:p>
        </p:txBody>
      </p:sp>
      <p:sp>
        <p:nvSpPr>
          <p:cNvPr id="5" name="Picture Placeholder 4">
            <a:extLst>
              <a:ext uri="{FF2B5EF4-FFF2-40B4-BE49-F238E27FC236}">
                <a16:creationId xmlns:a16="http://schemas.microsoft.com/office/drawing/2014/main" id="{730F7449-BFE1-6765-F6E8-060450BDB70A}"/>
              </a:ext>
            </a:extLst>
          </p:cNvPr>
          <p:cNvSpPr>
            <a:spLocks noGrp="1"/>
          </p:cNvSpPr>
          <p:nvPr>
            <p:ph type="pic" sz="quarter" idx="10"/>
          </p:nvPr>
        </p:nvSpPr>
        <p:spPr>
          <a:xfrm>
            <a:off x="4623921" y="492181"/>
            <a:ext cx="1627281" cy="1627281"/>
          </a:xfrm>
          <a:prstGeom prst="ellipse">
            <a:avLst/>
          </a:prstGeom>
          <a:solidFill>
            <a:schemeClr val="bg1"/>
          </a:solidFill>
          <a:ln w="76200">
            <a:solidFill>
              <a:schemeClr val="bg1"/>
            </a:solidFill>
          </a:ln>
          <a:effectLst>
            <a:outerShdw blurRad="63500" sx="102000" sy="102000" algn="ctr" rotWithShape="0">
              <a:prstClr val="black">
                <a:alpha val="7119"/>
              </a:prstClr>
            </a:outerShdw>
          </a:effectLst>
        </p:spPr>
        <p:txBody>
          <a:bodyPr anchor="ctr">
            <a:normAutofit/>
          </a:bodyPr>
          <a:lstStyle>
            <a:lvl1pPr marL="0" indent="0" algn="ctr">
              <a:buNone/>
              <a:defRPr sz="1200" b="0" i="0">
                <a:solidFill>
                  <a:schemeClr val="bg1">
                    <a:lumMod val="75000"/>
                  </a:schemeClr>
                </a:solidFill>
                <a:latin typeface="Poppins" pitchFamily="2" charset="77"/>
                <a:cs typeface="Poppins" pitchFamily="2" charset="77"/>
              </a:defRPr>
            </a:lvl1pPr>
          </a:lstStyle>
          <a:p>
            <a:endParaRPr lang="en-US"/>
          </a:p>
        </p:txBody>
      </p:sp>
      <p:sp>
        <p:nvSpPr>
          <p:cNvPr id="7" name="Picture Placeholder 4">
            <a:extLst>
              <a:ext uri="{FF2B5EF4-FFF2-40B4-BE49-F238E27FC236}">
                <a16:creationId xmlns:a16="http://schemas.microsoft.com/office/drawing/2014/main" id="{2F75F4C1-F2DA-1DB2-EC88-E7169FEC3D7D}"/>
              </a:ext>
            </a:extLst>
          </p:cNvPr>
          <p:cNvSpPr>
            <a:spLocks noGrp="1"/>
          </p:cNvSpPr>
          <p:nvPr>
            <p:ph type="pic" sz="quarter" idx="11"/>
          </p:nvPr>
        </p:nvSpPr>
        <p:spPr>
          <a:xfrm>
            <a:off x="6788897" y="492181"/>
            <a:ext cx="1627281" cy="1627281"/>
          </a:xfrm>
          <a:prstGeom prst="ellipse">
            <a:avLst/>
          </a:prstGeom>
          <a:solidFill>
            <a:schemeClr val="bg1"/>
          </a:solidFill>
          <a:ln w="76200">
            <a:solidFill>
              <a:schemeClr val="bg1"/>
            </a:solidFill>
          </a:ln>
          <a:effectLst>
            <a:outerShdw blurRad="63500" sx="102000" sy="102000" algn="ctr" rotWithShape="0">
              <a:prstClr val="black">
                <a:alpha val="7119"/>
              </a:prstClr>
            </a:outerShdw>
          </a:effectLst>
        </p:spPr>
        <p:txBody>
          <a:bodyPr anchor="ctr">
            <a:normAutofit/>
          </a:bodyPr>
          <a:lstStyle>
            <a:lvl1pPr marL="0" indent="0" algn="ctr">
              <a:buNone/>
              <a:defRPr sz="1200" b="0" i="0">
                <a:solidFill>
                  <a:schemeClr val="bg1">
                    <a:lumMod val="75000"/>
                  </a:schemeClr>
                </a:solidFill>
                <a:latin typeface="Poppins" pitchFamily="2" charset="77"/>
                <a:cs typeface="Poppins" pitchFamily="2" charset="77"/>
              </a:defRPr>
            </a:lvl1pPr>
          </a:lstStyle>
          <a:p>
            <a:endParaRPr lang="en-US"/>
          </a:p>
        </p:txBody>
      </p:sp>
      <p:sp>
        <p:nvSpPr>
          <p:cNvPr id="8" name="Picture Placeholder 4">
            <a:extLst>
              <a:ext uri="{FF2B5EF4-FFF2-40B4-BE49-F238E27FC236}">
                <a16:creationId xmlns:a16="http://schemas.microsoft.com/office/drawing/2014/main" id="{D22A9548-3F30-7AB4-167F-6E82D7DA668F}"/>
              </a:ext>
            </a:extLst>
          </p:cNvPr>
          <p:cNvSpPr>
            <a:spLocks noGrp="1"/>
          </p:cNvSpPr>
          <p:nvPr>
            <p:ph type="pic" sz="quarter" idx="12"/>
          </p:nvPr>
        </p:nvSpPr>
        <p:spPr>
          <a:xfrm>
            <a:off x="8953873" y="492181"/>
            <a:ext cx="1627281" cy="1627281"/>
          </a:xfrm>
          <a:prstGeom prst="ellipse">
            <a:avLst/>
          </a:prstGeom>
          <a:solidFill>
            <a:schemeClr val="bg1"/>
          </a:solidFill>
          <a:ln w="76200">
            <a:solidFill>
              <a:schemeClr val="bg1"/>
            </a:solidFill>
          </a:ln>
          <a:effectLst>
            <a:outerShdw blurRad="63500" sx="102000" sy="102000" algn="ctr" rotWithShape="0">
              <a:prstClr val="black">
                <a:alpha val="7119"/>
              </a:prstClr>
            </a:outerShdw>
          </a:effectLst>
        </p:spPr>
        <p:txBody>
          <a:bodyPr anchor="ctr">
            <a:normAutofit/>
          </a:bodyPr>
          <a:lstStyle>
            <a:lvl1pPr marL="0" indent="0" algn="ctr">
              <a:buNone/>
              <a:defRPr sz="1200" b="0" i="0">
                <a:solidFill>
                  <a:schemeClr val="bg1">
                    <a:lumMod val="75000"/>
                  </a:schemeClr>
                </a:solidFill>
                <a:latin typeface="Poppins" pitchFamily="2" charset="77"/>
                <a:cs typeface="Poppins" pitchFamily="2" charset="77"/>
              </a:defRPr>
            </a:lvl1pPr>
          </a:lstStyle>
          <a:p>
            <a:endParaRPr lang="en-US"/>
          </a:p>
        </p:txBody>
      </p:sp>
      <p:sp>
        <p:nvSpPr>
          <p:cNvPr id="14" name="Picture Placeholder 4">
            <a:extLst>
              <a:ext uri="{FF2B5EF4-FFF2-40B4-BE49-F238E27FC236}">
                <a16:creationId xmlns:a16="http://schemas.microsoft.com/office/drawing/2014/main" id="{8541CD07-6C08-CAF5-409D-345246A3D201}"/>
              </a:ext>
            </a:extLst>
          </p:cNvPr>
          <p:cNvSpPr>
            <a:spLocks noGrp="1"/>
          </p:cNvSpPr>
          <p:nvPr>
            <p:ph type="pic" sz="quarter" idx="15"/>
          </p:nvPr>
        </p:nvSpPr>
        <p:spPr>
          <a:xfrm>
            <a:off x="5569697" y="3572489"/>
            <a:ext cx="1627281" cy="1627281"/>
          </a:xfrm>
          <a:prstGeom prst="ellipse">
            <a:avLst/>
          </a:prstGeom>
          <a:solidFill>
            <a:schemeClr val="bg1"/>
          </a:solidFill>
          <a:ln w="76200">
            <a:solidFill>
              <a:schemeClr val="bg1"/>
            </a:solidFill>
          </a:ln>
          <a:effectLst>
            <a:outerShdw blurRad="63500" sx="102000" sy="102000" algn="ctr" rotWithShape="0">
              <a:prstClr val="black">
                <a:alpha val="7119"/>
              </a:prstClr>
            </a:outerShdw>
          </a:effectLst>
        </p:spPr>
        <p:txBody>
          <a:bodyPr anchor="ctr">
            <a:normAutofit/>
          </a:bodyPr>
          <a:lstStyle>
            <a:lvl1pPr marL="0" indent="0" algn="ctr">
              <a:buNone/>
              <a:defRPr sz="1200" b="0" i="0">
                <a:solidFill>
                  <a:schemeClr val="bg1">
                    <a:lumMod val="75000"/>
                  </a:schemeClr>
                </a:solidFill>
                <a:latin typeface="Poppins" pitchFamily="2" charset="77"/>
                <a:cs typeface="Poppins" pitchFamily="2" charset="77"/>
              </a:defRPr>
            </a:lvl1pPr>
          </a:lstStyle>
          <a:p>
            <a:endParaRPr lang="en-US"/>
          </a:p>
        </p:txBody>
      </p:sp>
      <p:sp>
        <p:nvSpPr>
          <p:cNvPr id="15" name="Picture Placeholder 4">
            <a:extLst>
              <a:ext uri="{FF2B5EF4-FFF2-40B4-BE49-F238E27FC236}">
                <a16:creationId xmlns:a16="http://schemas.microsoft.com/office/drawing/2014/main" id="{DE63CD14-6B0A-C764-6FC5-3F0F5214D12D}"/>
              </a:ext>
            </a:extLst>
          </p:cNvPr>
          <p:cNvSpPr>
            <a:spLocks noGrp="1"/>
          </p:cNvSpPr>
          <p:nvPr>
            <p:ph type="pic" sz="quarter" idx="16"/>
          </p:nvPr>
        </p:nvSpPr>
        <p:spPr>
          <a:xfrm>
            <a:off x="7734673" y="3572489"/>
            <a:ext cx="1627281" cy="1627281"/>
          </a:xfrm>
          <a:prstGeom prst="ellipse">
            <a:avLst/>
          </a:prstGeom>
          <a:solidFill>
            <a:schemeClr val="bg1"/>
          </a:solidFill>
          <a:ln w="76200">
            <a:solidFill>
              <a:schemeClr val="bg1"/>
            </a:solidFill>
          </a:ln>
          <a:effectLst>
            <a:outerShdw blurRad="63500" sx="102000" sy="102000" algn="ctr" rotWithShape="0">
              <a:prstClr val="black">
                <a:alpha val="7119"/>
              </a:prstClr>
            </a:outerShdw>
          </a:effectLst>
        </p:spPr>
        <p:txBody>
          <a:bodyPr anchor="ctr">
            <a:normAutofit/>
          </a:bodyPr>
          <a:lstStyle>
            <a:lvl1pPr marL="0" indent="0" algn="ctr">
              <a:buNone/>
              <a:defRPr sz="1200" b="0" i="0">
                <a:solidFill>
                  <a:schemeClr val="bg1">
                    <a:lumMod val="75000"/>
                  </a:schemeClr>
                </a:solidFill>
                <a:latin typeface="Poppins" pitchFamily="2" charset="77"/>
                <a:cs typeface="Poppins" pitchFamily="2" charset="77"/>
              </a:defRPr>
            </a:lvl1pPr>
          </a:lstStyle>
          <a:p>
            <a:endParaRPr lang="en-US"/>
          </a:p>
        </p:txBody>
      </p:sp>
      <p:sp>
        <p:nvSpPr>
          <p:cNvPr id="21" name="Text Placeholder 20">
            <a:extLst>
              <a:ext uri="{FF2B5EF4-FFF2-40B4-BE49-F238E27FC236}">
                <a16:creationId xmlns:a16="http://schemas.microsoft.com/office/drawing/2014/main" id="{D8126558-83E8-FF37-5200-46635AF8F98E}"/>
              </a:ext>
            </a:extLst>
          </p:cNvPr>
          <p:cNvSpPr>
            <a:spLocks noGrp="1"/>
          </p:cNvSpPr>
          <p:nvPr>
            <p:ph type="body" sz="quarter" idx="18"/>
          </p:nvPr>
        </p:nvSpPr>
        <p:spPr>
          <a:xfrm>
            <a:off x="4473154" y="2337649"/>
            <a:ext cx="1928812" cy="398463"/>
          </a:xfrm>
          <a:prstGeom prst="rect">
            <a:avLst/>
          </a:prstGeom>
          <a:noFill/>
        </p:spPr>
        <p:txBody>
          <a:bodyPr>
            <a:noAutofit/>
          </a:bodyPr>
          <a:lstStyle>
            <a:lvl1pPr marL="0" indent="0" algn="ctr">
              <a:buNone/>
              <a:defRPr sz="1400" b="1" i="0">
                <a:solidFill>
                  <a:schemeClr val="bg1"/>
                </a:solidFill>
                <a:latin typeface="Poppins SemiBold" pitchFamily="2" charset="77"/>
                <a:cs typeface="Poppins SemiBold" pitchFamily="2" charset="77"/>
              </a:defRPr>
            </a:lvl1pPr>
            <a:lvl2pPr marL="457189" indent="0" algn="ctr">
              <a:buNone/>
              <a:defRPr sz="1600">
                <a:latin typeface="Poppins" pitchFamily="2" charset="77"/>
                <a:cs typeface="Poppins" pitchFamily="2" charset="77"/>
              </a:defRPr>
            </a:lvl2pPr>
            <a:lvl3pPr marL="914377" indent="0" algn="ctr">
              <a:buNone/>
              <a:defRPr sz="1400">
                <a:latin typeface="Poppins" pitchFamily="2" charset="77"/>
                <a:cs typeface="Poppins" pitchFamily="2" charset="77"/>
              </a:defRPr>
            </a:lvl3pPr>
            <a:lvl4pPr marL="1371566" indent="0" algn="ctr">
              <a:buNone/>
              <a:defRPr sz="1200">
                <a:latin typeface="Poppins" pitchFamily="2" charset="77"/>
                <a:cs typeface="Poppins" pitchFamily="2" charset="77"/>
              </a:defRPr>
            </a:lvl4pPr>
            <a:lvl5pPr marL="1828754" indent="0" algn="ctr">
              <a:buNone/>
              <a:defRPr sz="1200">
                <a:latin typeface="Poppins" pitchFamily="2" charset="77"/>
                <a:cs typeface="Poppins" pitchFamily="2" charset="77"/>
              </a:defRPr>
            </a:lvl5pPr>
          </a:lstStyle>
          <a:p>
            <a:pPr lvl="0"/>
            <a:r>
              <a:rPr lang="en-US"/>
              <a:t>Click to edit Master text styles</a:t>
            </a:r>
          </a:p>
        </p:txBody>
      </p:sp>
      <p:sp>
        <p:nvSpPr>
          <p:cNvPr id="22" name="Text Placeholder 20">
            <a:extLst>
              <a:ext uri="{FF2B5EF4-FFF2-40B4-BE49-F238E27FC236}">
                <a16:creationId xmlns:a16="http://schemas.microsoft.com/office/drawing/2014/main" id="{D9CB8963-53A1-B16D-CA9C-AC8674C507EC}"/>
              </a:ext>
            </a:extLst>
          </p:cNvPr>
          <p:cNvSpPr>
            <a:spLocks noGrp="1"/>
          </p:cNvSpPr>
          <p:nvPr>
            <p:ph type="body" sz="quarter" idx="19"/>
          </p:nvPr>
        </p:nvSpPr>
        <p:spPr>
          <a:xfrm>
            <a:off x="4473154" y="2783126"/>
            <a:ext cx="1928812" cy="398463"/>
          </a:xfrm>
          <a:prstGeom prst="rect">
            <a:avLst/>
          </a:prstGeom>
          <a:noFill/>
        </p:spPr>
        <p:txBody>
          <a:bodyPr/>
          <a:lstStyle>
            <a:lvl1pPr marL="0" indent="0" algn="ctr">
              <a:buNone/>
              <a:defRPr sz="1200" b="0" i="0">
                <a:solidFill>
                  <a:schemeClr val="bg1"/>
                </a:solidFill>
                <a:latin typeface="Poppins" pitchFamily="2" charset="77"/>
                <a:cs typeface="Poppins" pitchFamily="2" charset="77"/>
              </a:defRPr>
            </a:lvl1pPr>
            <a:lvl2pPr marL="457189" indent="0" algn="ctr">
              <a:buNone/>
              <a:defRPr sz="1600">
                <a:latin typeface="Poppins" pitchFamily="2" charset="77"/>
                <a:cs typeface="Poppins" pitchFamily="2" charset="77"/>
              </a:defRPr>
            </a:lvl2pPr>
            <a:lvl3pPr marL="914377" indent="0" algn="ctr">
              <a:buNone/>
              <a:defRPr sz="1400">
                <a:latin typeface="Poppins" pitchFamily="2" charset="77"/>
                <a:cs typeface="Poppins" pitchFamily="2" charset="77"/>
              </a:defRPr>
            </a:lvl3pPr>
            <a:lvl4pPr marL="1371566" indent="0" algn="ctr">
              <a:buNone/>
              <a:defRPr sz="1200">
                <a:latin typeface="Poppins" pitchFamily="2" charset="77"/>
                <a:cs typeface="Poppins" pitchFamily="2" charset="77"/>
              </a:defRPr>
            </a:lvl4pPr>
            <a:lvl5pPr marL="1828754" indent="0" algn="ctr">
              <a:buNone/>
              <a:defRPr sz="1200">
                <a:latin typeface="Poppins" pitchFamily="2" charset="77"/>
                <a:cs typeface="Poppins" pitchFamily="2" charset="77"/>
              </a:defRPr>
            </a:lvl5pPr>
          </a:lstStyle>
          <a:p>
            <a:pPr lvl="0"/>
            <a:r>
              <a:rPr lang="en-US"/>
              <a:t>Click to edit Master text styles</a:t>
            </a:r>
          </a:p>
        </p:txBody>
      </p:sp>
      <p:sp>
        <p:nvSpPr>
          <p:cNvPr id="25" name="Text Placeholder 20">
            <a:extLst>
              <a:ext uri="{FF2B5EF4-FFF2-40B4-BE49-F238E27FC236}">
                <a16:creationId xmlns:a16="http://schemas.microsoft.com/office/drawing/2014/main" id="{60D5803A-8859-95C9-E0D7-BAFDFD10380D}"/>
              </a:ext>
            </a:extLst>
          </p:cNvPr>
          <p:cNvSpPr>
            <a:spLocks noGrp="1"/>
          </p:cNvSpPr>
          <p:nvPr>
            <p:ph type="body" sz="quarter" idx="22"/>
          </p:nvPr>
        </p:nvSpPr>
        <p:spPr>
          <a:xfrm>
            <a:off x="6653646" y="2337649"/>
            <a:ext cx="1928812" cy="398463"/>
          </a:xfrm>
          <a:prstGeom prst="rect">
            <a:avLst/>
          </a:prstGeom>
          <a:noFill/>
        </p:spPr>
        <p:txBody>
          <a:bodyPr>
            <a:noAutofit/>
          </a:bodyPr>
          <a:lstStyle>
            <a:lvl1pPr marL="0" indent="0" algn="ctr">
              <a:buNone/>
              <a:defRPr sz="1400" b="1" i="0">
                <a:solidFill>
                  <a:schemeClr val="bg1"/>
                </a:solidFill>
                <a:latin typeface="Poppins SemiBold" pitchFamily="2" charset="77"/>
                <a:cs typeface="Poppins SemiBold" pitchFamily="2" charset="77"/>
              </a:defRPr>
            </a:lvl1pPr>
            <a:lvl2pPr marL="457189" indent="0" algn="ctr">
              <a:buNone/>
              <a:defRPr sz="1600">
                <a:latin typeface="Poppins" pitchFamily="2" charset="77"/>
                <a:cs typeface="Poppins" pitchFamily="2" charset="77"/>
              </a:defRPr>
            </a:lvl2pPr>
            <a:lvl3pPr marL="914377" indent="0" algn="ctr">
              <a:buNone/>
              <a:defRPr sz="1400">
                <a:latin typeface="Poppins" pitchFamily="2" charset="77"/>
                <a:cs typeface="Poppins" pitchFamily="2" charset="77"/>
              </a:defRPr>
            </a:lvl3pPr>
            <a:lvl4pPr marL="1371566" indent="0" algn="ctr">
              <a:buNone/>
              <a:defRPr sz="1200">
                <a:latin typeface="Poppins" pitchFamily="2" charset="77"/>
                <a:cs typeface="Poppins" pitchFamily="2" charset="77"/>
              </a:defRPr>
            </a:lvl4pPr>
            <a:lvl5pPr marL="1828754" indent="0" algn="ctr">
              <a:buNone/>
              <a:defRPr sz="1200">
                <a:latin typeface="Poppins" pitchFamily="2" charset="77"/>
                <a:cs typeface="Poppins" pitchFamily="2" charset="77"/>
              </a:defRPr>
            </a:lvl5pPr>
          </a:lstStyle>
          <a:p>
            <a:pPr lvl="0"/>
            <a:r>
              <a:rPr lang="en-US"/>
              <a:t>Click to edit Master text styles</a:t>
            </a:r>
          </a:p>
        </p:txBody>
      </p:sp>
      <p:sp>
        <p:nvSpPr>
          <p:cNvPr id="26" name="Text Placeholder 20">
            <a:extLst>
              <a:ext uri="{FF2B5EF4-FFF2-40B4-BE49-F238E27FC236}">
                <a16:creationId xmlns:a16="http://schemas.microsoft.com/office/drawing/2014/main" id="{5E47A34A-11EF-98C8-E071-3E576E57C779}"/>
              </a:ext>
            </a:extLst>
          </p:cNvPr>
          <p:cNvSpPr>
            <a:spLocks noGrp="1"/>
          </p:cNvSpPr>
          <p:nvPr>
            <p:ph type="body" sz="quarter" idx="23"/>
          </p:nvPr>
        </p:nvSpPr>
        <p:spPr>
          <a:xfrm>
            <a:off x="6653646" y="2783126"/>
            <a:ext cx="1928812" cy="398463"/>
          </a:xfrm>
          <a:prstGeom prst="rect">
            <a:avLst/>
          </a:prstGeom>
          <a:noFill/>
        </p:spPr>
        <p:txBody>
          <a:bodyPr/>
          <a:lstStyle>
            <a:lvl1pPr marL="0" indent="0" algn="ctr">
              <a:buNone/>
              <a:defRPr sz="1200" b="0" i="0">
                <a:solidFill>
                  <a:schemeClr val="bg1"/>
                </a:solidFill>
                <a:latin typeface="Poppins" pitchFamily="2" charset="77"/>
                <a:cs typeface="Poppins" pitchFamily="2" charset="77"/>
              </a:defRPr>
            </a:lvl1pPr>
            <a:lvl2pPr marL="457189" indent="0" algn="ctr">
              <a:buNone/>
              <a:defRPr sz="1600">
                <a:latin typeface="Poppins" pitchFamily="2" charset="77"/>
                <a:cs typeface="Poppins" pitchFamily="2" charset="77"/>
              </a:defRPr>
            </a:lvl2pPr>
            <a:lvl3pPr marL="914377" indent="0" algn="ctr">
              <a:buNone/>
              <a:defRPr sz="1400">
                <a:latin typeface="Poppins" pitchFamily="2" charset="77"/>
                <a:cs typeface="Poppins" pitchFamily="2" charset="77"/>
              </a:defRPr>
            </a:lvl3pPr>
            <a:lvl4pPr marL="1371566" indent="0" algn="ctr">
              <a:buNone/>
              <a:defRPr sz="1200">
                <a:latin typeface="Poppins" pitchFamily="2" charset="77"/>
                <a:cs typeface="Poppins" pitchFamily="2" charset="77"/>
              </a:defRPr>
            </a:lvl4pPr>
            <a:lvl5pPr marL="1828754" indent="0" algn="ctr">
              <a:buNone/>
              <a:defRPr sz="1200">
                <a:latin typeface="Poppins" pitchFamily="2" charset="77"/>
                <a:cs typeface="Poppins" pitchFamily="2" charset="77"/>
              </a:defRPr>
            </a:lvl5pPr>
          </a:lstStyle>
          <a:p>
            <a:pPr lvl="0"/>
            <a:r>
              <a:rPr lang="en-US"/>
              <a:t>Click to edit Master text styles</a:t>
            </a:r>
          </a:p>
        </p:txBody>
      </p:sp>
      <p:sp>
        <p:nvSpPr>
          <p:cNvPr id="27" name="Text Placeholder 20">
            <a:extLst>
              <a:ext uri="{FF2B5EF4-FFF2-40B4-BE49-F238E27FC236}">
                <a16:creationId xmlns:a16="http://schemas.microsoft.com/office/drawing/2014/main" id="{3E09208F-05F2-098A-E345-373C41A79B54}"/>
              </a:ext>
            </a:extLst>
          </p:cNvPr>
          <p:cNvSpPr>
            <a:spLocks noGrp="1"/>
          </p:cNvSpPr>
          <p:nvPr>
            <p:ph type="body" sz="quarter" idx="24"/>
          </p:nvPr>
        </p:nvSpPr>
        <p:spPr>
          <a:xfrm>
            <a:off x="5434446" y="5416418"/>
            <a:ext cx="1928812" cy="398463"/>
          </a:xfrm>
          <a:prstGeom prst="rect">
            <a:avLst/>
          </a:prstGeom>
          <a:noFill/>
        </p:spPr>
        <p:txBody>
          <a:bodyPr>
            <a:noAutofit/>
          </a:bodyPr>
          <a:lstStyle>
            <a:lvl1pPr marL="0" indent="0" algn="ctr">
              <a:buNone/>
              <a:defRPr sz="1400" b="1" i="0">
                <a:solidFill>
                  <a:schemeClr val="bg1"/>
                </a:solidFill>
                <a:latin typeface="Poppins SemiBold" pitchFamily="2" charset="77"/>
                <a:cs typeface="Poppins SemiBold" pitchFamily="2" charset="77"/>
              </a:defRPr>
            </a:lvl1pPr>
            <a:lvl2pPr marL="457189" indent="0" algn="ctr">
              <a:buNone/>
              <a:defRPr sz="1600">
                <a:latin typeface="Poppins" pitchFamily="2" charset="77"/>
                <a:cs typeface="Poppins" pitchFamily="2" charset="77"/>
              </a:defRPr>
            </a:lvl2pPr>
            <a:lvl3pPr marL="914377" indent="0" algn="ctr">
              <a:buNone/>
              <a:defRPr sz="1400">
                <a:latin typeface="Poppins" pitchFamily="2" charset="77"/>
                <a:cs typeface="Poppins" pitchFamily="2" charset="77"/>
              </a:defRPr>
            </a:lvl3pPr>
            <a:lvl4pPr marL="1371566" indent="0" algn="ctr">
              <a:buNone/>
              <a:defRPr sz="1200">
                <a:latin typeface="Poppins" pitchFamily="2" charset="77"/>
                <a:cs typeface="Poppins" pitchFamily="2" charset="77"/>
              </a:defRPr>
            </a:lvl4pPr>
            <a:lvl5pPr marL="1828754" indent="0" algn="ctr">
              <a:buNone/>
              <a:defRPr sz="1200">
                <a:latin typeface="Poppins" pitchFamily="2" charset="77"/>
                <a:cs typeface="Poppins" pitchFamily="2" charset="77"/>
              </a:defRPr>
            </a:lvl5pPr>
          </a:lstStyle>
          <a:p>
            <a:pPr lvl="0"/>
            <a:r>
              <a:rPr lang="en-US"/>
              <a:t>Click to edit Master text styles</a:t>
            </a:r>
          </a:p>
        </p:txBody>
      </p:sp>
      <p:sp>
        <p:nvSpPr>
          <p:cNvPr id="28" name="Text Placeholder 20">
            <a:extLst>
              <a:ext uri="{FF2B5EF4-FFF2-40B4-BE49-F238E27FC236}">
                <a16:creationId xmlns:a16="http://schemas.microsoft.com/office/drawing/2014/main" id="{ADCFA865-4FA9-DAA3-044B-3D06B0E29B0E}"/>
              </a:ext>
            </a:extLst>
          </p:cNvPr>
          <p:cNvSpPr>
            <a:spLocks noGrp="1"/>
          </p:cNvSpPr>
          <p:nvPr>
            <p:ph type="body" sz="quarter" idx="25"/>
          </p:nvPr>
        </p:nvSpPr>
        <p:spPr>
          <a:xfrm>
            <a:off x="5434446" y="5861895"/>
            <a:ext cx="1928812" cy="398463"/>
          </a:xfrm>
          <a:prstGeom prst="rect">
            <a:avLst/>
          </a:prstGeom>
          <a:noFill/>
        </p:spPr>
        <p:txBody>
          <a:bodyPr/>
          <a:lstStyle>
            <a:lvl1pPr marL="0" indent="0" algn="ctr">
              <a:buNone/>
              <a:defRPr sz="1200" b="0" i="0">
                <a:solidFill>
                  <a:schemeClr val="bg1"/>
                </a:solidFill>
                <a:latin typeface="Poppins" pitchFamily="2" charset="77"/>
                <a:cs typeface="Poppins" pitchFamily="2" charset="77"/>
              </a:defRPr>
            </a:lvl1pPr>
            <a:lvl2pPr marL="457189" indent="0" algn="ctr">
              <a:buNone/>
              <a:defRPr sz="1600">
                <a:latin typeface="Poppins" pitchFamily="2" charset="77"/>
                <a:cs typeface="Poppins" pitchFamily="2" charset="77"/>
              </a:defRPr>
            </a:lvl2pPr>
            <a:lvl3pPr marL="914377" indent="0" algn="ctr">
              <a:buNone/>
              <a:defRPr sz="1400">
                <a:latin typeface="Poppins" pitchFamily="2" charset="77"/>
                <a:cs typeface="Poppins" pitchFamily="2" charset="77"/>
              </a:defRPr>
            </a:lvl3pPr>
            <a:lvl4pPr marL="1371566" indent="0" algn="ctr">
              <a:buNone/>
              <a:defRPr sz="1200">
                <a:latin typeface="Poppins" pitchFamily="2" charset="77"/>
                <a:cs typeface="Poppins" pitchFamily="2" charset="77"/>
              </a:defRPr>
            </a:lvl4pPr>
            <a:lvl5pPr marL="1828754" indent="0" algn="ctr">
              <a:buNone/>
              <a:defRPr sz="1200">
                <a:latin typeface="Poppins" pitchFamily="2" charset="77"/>
                <a:cs typeface="Poppins" pitchFamily="2" charset="77"/>
              </a:defRPr>
            </a:lvl5pPr>
          </a:lstStyle>
          <a:p>
            <a:pPr lvl="0"/>
            <a:r>
              <a:rPr lang="en-US"/>
              <a:t>Click to edit Master text styles</a:t>
            </a:r>
          </a:p>
        </p:txBody>
      </p:sp>
      <p:sp>
        <p:nvSpPr>
          <p:cNvPr id="29" name="Text Placeholder 20">
            <a:extLst>
              <a:ext uri="{FF2B5EF4-FFF2-40B4-BE49-F238E27FC236}">
                <a16:creationId xmlns:a16="http://schemas.microsoft.com/office/drawing/2014/main" id="{4734C63A-3FD1-2376-1A0A-9D70A403D58F}"/>
              </a:ext>
            </a:extLst>
          </p:cNvPr>
          <p:cNvSpPr>
            <a:spLocks noGrp="1"/>
          </p:cNvSpPr>
          <p:nvPr>
            <p:ph type="body" sz="quarter" idx="26"/>
          </p:nvPr>
        </p:nvSpPr>
        <p:spPr>
          <a:xfrm>
            <a:off x="8834138" y="2337649"/>
            <a:ext cx="1928812" cy="398463"/>
          </a:xfrm>
          <a:prstGeom prst="rect">
            <a:avLst/>
          </a:prstGeom>
          <a:noFill/>
        </p:spPr>
        <p:txBody>
          <a:bodyPr>
            <a:noAutofit/>
          </a:bodyPr>
          <a:lstStyle>
            <a:lvl1pPr marL="0" indent="0" algn="ctr">
              <a:buNone/>
              <a:defRPr sz="1400" b="1" i="0">
                <a:solidFill>
                  <a:schemeClr val="bg1"/>
                </a:solidFill>
                <a:latin typeface="Poppins SemiBold" pitchFamily="2" charset="77"/>
                <a:cs typeface="Poppins SemiBold" pitchFamily="2" charset="77"/>
              </a:defRPr>
            </a:lvl1pPr>
            <a:lvl2pPr marL="457189" indent="0" algn="ctr">
              <a:buNone/>
              <a:defRPr sz="1600">
                <a:latin typeface="Poppins" pitchFamily="2" charset="77"/>
                <a:cs typeface="Poppins" pitchFamily="2" charset="77"/>
              </a:defRPr>
            </a:lvl2pPr>
            <a:lvl3pPr marL="914377" indent="0" algn="ctr">
              <a:buNone/>
              <a:defRPr sz="1400">
                <a:latin typeface="Poppins" pitchFamily="2" charset="77"/>
                <a:cs typeface="Poppins" pitchFamily="2" charset="77"/>
              </a:defRPr>
            </a:lvl3pPr>
            <a:lvl4pPr marL="1371566" indent="0" algn="ctr">
              <a:buNone/>
              <a:defRPr sz="1200">
                <a:latin typeface="Poppins" pitchFamily="2" charset="77"/>
                <a:cs typeface="Poppins" pitchFamily="2" charset="77"/>
              </a:defRPr>
            </a:lvl4pPr>
            <a:lvl5pPr marL="1828754" indent="0" algn="ctr">
              <a:buNone/>
              <a:defRPr sz="1200">
                <a:latin typeface="Poppins" pitchFamily="2" charset="77"/>
                <a:cs typeface="Poppins" pitchFamily="2" charset="77"/>
              </a:defRPr>
            </a:lvl5pPr>
          </a:lstStyle>
          <a:p>
            <a:pPr lvl="0"/>
            <a:r>
              <a:rPr lang="en-US"/>
              <a:t>Click to edit Master text styles</a:t>
            </a:r>
          </a:p>
        </p:txBody>
      </p:sp>
      <p:sp>
        <p:nvSpPr>
          <p:cNvPr id="30" name="Text Placeholder 20">
            <a:extLst>
              <a:ext uri="{FF2B5EF4-FFF2-40B4-BE49-F238E27FC236}">
                <a16:creationId xmlns:a16="http://schemas.microsoft.com/office/drawing/2014/main" id="{CD97F427-9F15-DD4B-FF2B-F7F480656BF6}"/>
              </a:ext>
            </a:extLst>
          </p:cNvPr>
          <p:cNvSpPr>
            <a:spLocks noGrp="1"/>
          </p:cNvSpPr>
          <p:nvPr>
            <p:ph type="body" sz="quarter" idx="27"/>
          </p:nvPr>
        </p:nvSpPr>
        <p:spPr>
          <a:xfrm>
            <a:off x="8834138" y="2783126"/>
            <a:ext cx="1928812" cy="398463"/>
          </a:xfrm>
          <a:prstGeom prst="rect">
            <a:avLst/>
          </a:prstGeom>
          <a:noFill/>
        </p:spPr>
        <p:txBody>
          <a:bodyPr/>
          <a:lstStyle>
            <a:lvl1pPr marL="0" indent="0" algn="ctr">
              <a:buNone/>
              <a:defRPr sz="1200" b="0" i="0">
                <a:solidFill>
                  <a:schemeClr val="bg1"/>
                </a:solidFill>
                <a:latin typeface="Poppins" pitchFamily="2" charset="77"/>
                <a:cs typeface="Poppins" pitchFamily="2" charset="77"/>
              </a:defRPr>
            </a:lvl1pPr>
            <a:lvl2pPr marL="457189" indent="0" algn="ctr">
              <a:buNone/>
              <a:defRPr sz="1600">
                <a:latin typeface="Poppins" pitchFamily="2" charset="77"/>
                <a:cs typeface="Poppins" pitchFamily="2" charset="77"/>
              </a:defRPr>
            </a:lvl2pPr>
            <a:lvl3pPr marL="914377" indent="0" algn="ctr">
              <a:buNone/>
              <a:defRPr sz="1400">
                <a:latin typeface="Poppins" pitchFamily="2" charset="77"/>
                <a:cs typeface="Poppins" pitchFamily="2" charset="77"/>
              </a:defRPr>
            </a:lvl3pPr>
            <a:lvl4pPr marL="1371566" indent="0" algn="ctr">
              <a:buNone/>
              <a:defRPr sz="1200">
                <a:latin typeface="Poppins" pitchFamily="2" charset="77"/>
                <a:cs typeface="Poppins" pitchFamily="2" charset="77"/>
              </a:defRPr>
            </a:lvl4pPr>
            <a:lvl5pPr marL="1828754" indent="0" algn="ctr">
              <a:buNone/>
              <a:defRPr sz="1200">
                <a:latin typeface="Poppins" pitchFamily="2" charset="77"/>
                <a:cs typeface="Poppins" pitchFamily="2" charset="77"/>
              </a:defRPr>
            </a:lvl5pPr>
          </a:lstStyle>
          <a:p>
            <a:pPr lvl="0"/>
            <a:r>
              <a:rPr lang="en-US"/>
              <a:t>Click to edit Master text styles</a:t>
            </a:r>
          </a:p>
        </p:txBody>
      </p:sp>
      <p:sp>
        <p:nvSpPr>
          <p:cNvPr id="31" name="Text Placeholder 20">
            <a:extLst>
              <a:ext uri="{FF2B5EF4-FFF2-40B4-BE49-F238E27FC236}">
                <a16:creationId xmlns:a16="http://schemas.microsoft.com/office/drawing/2014/main" id="{13D47576-D7C4-0B8F-7489-043872C51462}"/>
              </a:ext>
            </a:extLst>
          </p:cNvPr>
          <p:cNvSpPr>
            <a:spLocks noGrp="1"/>
          </p:cNvSpPr>
          <p:nvPr>
            <p:ph type="body" sz="quarter" idx="28"/>
          </p:nvPr>
        </p:nvSpPr>
        <p:spPr>
          <a:xfrm>
            <a:off x="7614938" y="5416418"/>
            <a:ext cx="1928812" cy="398463"/>
          </a:xfrm>
          <a:prstGeom prst="rect">
            <a:avLst/>
          </a:prstGeom>
          <a:noFill/>
        </p:spPr>
        <p:txBody>
          <a:bodyPr>
            <a:noAutofit/>
          </a:bodyPr>
          <a:lstStyle>
            <a:lvl1pPr marL="0" indent="0" algn="ctr">
              <a:buNone/>
              <a:defRPr sz="1400" b="1" i="0">
                <a:solidFill>
                  <a:schemeClr val="bg1"/>
                </a:solidFill>
                <a:latin typeface="Poppins SemiBold" pitchFamily="2" charset="77"/>
                <a:cs typeface="Poppins SemiBold" pitchFamily="2" charset="77"/>
              </a:defRPr>
            </a:lvl1pPr>
            <a:lvl2pPr marL="457189" indent="0" algn="ctr">
              <a:buNone/>
              <a:defRPr sz="1600">
                <a:latin typeface="Poppins" pitchFamily="2" charset="77"/>
                <a:cs typeface="Poppins" pitchFamily="2" charset="77"/>
              </a:defRPr>
            </a:lvl2pPr>
            <a:lvl3pPr marL="914377" indent="0" algn="ctr">
              <a:buNone/>
              <a:defRPr sz="1400">
                <a:latin typeface="Poppins" pitchFamily="2" charset="77"/>
                <a:cs typeface="Poppins" pitchFamily="2" charset="77"/>
              </a:defRPr>
            </a:lvl3pPr>
            <a:lvl4pPr marL="1371566" indent="0" algn="ctr">
              <a:buNone/>
              <a:defRPr sz="1200">
                <a:latin typeface="Poppins" pitchFamily="2" charset="77"/>
                <a:cs typeface="Poppins" pitchFamily="2" charset="77"/>
              </a:defRPr>
            </a:lvl4pPr>
            <a:lvl5pPr marL="1828754" indent="0" algn="ctr">
              <a:buNone/>
              <a:defRPr sz="1200">
                <a:latin typeface="Poppins" pitchFamily="2" charset="77"/>
                <a:cs typeface="Poppins" pitchFamily="2" charset="77"/>
              </a:defRPr>
            </a:lvl5pPr>
          </a:lstStyle>
          <a:p>
            <a:pPr lvl="0"/>
            <a:r>
              <a:rPr lang="en-US"/>
              <a:t>Click to edit Master text styles</a:t>
            </a:r>
          </a:p>
        </p:txBody>
      </p:sp>
      <p:sp>
        <p:nvSpPr>
          <p:cNvPr id="32" name="Text Placeholder 20">
            <a:extLst>
              <a:ext uri="{FF2B5EF4-FFF2-40B4-BE49-F238E27FC236}">
                <a16:creationId xmlns:a16="http://schemas.microsoft.com/office/drawing/2014/main" id="{14A7F65D-3DB9-65E4-498B-FC7C9759DD1D}"/>
              </a:ext>
            </a:extLst>
          </p:cNvPr>
          <p:cNvSpPr>
            <a:spLocks noGrp="1"/>
          </p:cNvSpPr>
          <p:nvPr>
            <p:ph type="body" sz="quarter" idx="29"/>
          </p:nvPr>
        </p:nvSpPr>
        <p:spPr>
          <a:xfrm>
            <a:off x="7614938" y="5861895"/>
            <a:ext cx="1928812" cy="398463"/>
          </a:xfrm>
          <a:prstGeom prst="rect">
            <a:avLst/>
          </a:prstGeom>
          <a:noFill/>
        </p:spPr>
        <p:txBody>
          <a:bodyPr/>
          <a:lstStyle>
            <a:lvl1pPr marL="0" indent="0" algn="ctr">
              <a:buNone/>
              <a:defRPr sz="1200" b="0" i="0">
                <a:solidFill>
                  <a:schemeClr val="bg1"/>
                </a:solidFill>
                <a:latin typeface="Poppins" pitchFamily="2" charset="77"/>
                <a:cs typeface="Poppins" pitchFamily="2" charset="77"/>
              </a:defRPr>
            </a:lvl1pPr>
            <a:lvl2pPr marL="457189" indent="0" algn="ctr">
              <a:buNone/>
              <a:defRPr sz="1600">
                <a:latin typeface="Poppins" pitchFamily="2" charset="77"/>
                <a:cs typeface="Poppins" pitchFamily="2" charset="77"/>
              </a:defRPr>
            </a:lvl2pPr>
            <a:lvl3pPr marL="914377" indent="0" algn="ctr">
              <a:buNone/>
              <a:defRPr sz="1400">
                <a:latin typeface="Poppins" pitchFamily="2" charset="77"/>
                <a:cs typeface="Poppins" pitchFamily="2" charset="77"/>
              </a:defRPr>
            </a:lvl3pPr>
            <a:lvl4pPr marL="1371566" indent="0" algn="ctr">
              <a:buNone/>
              <a:defRPr sz="1200">
                <a:latin typeface="Poppins" pitchFamily="2" charset="77"/>
                <a:cs typeface="Poppins" pitchFamily="2" charset="77"/>
              </a:defRPr>
            </a:lvl4pPr>
            <a:lvl5pPr marL="1828754" indent="0" algn="ctr">
              <a:buNone/>
              <a:defRPr sz="1200">
                <a:latin typeface="Poppins" pitchFamily="2" charset="77"/>
                <a:cs typeface="Poppins" pitchFamily="2" charset="77"/>
              </a:defRPr>
            </a:lvl5pPr>
          </a:lstStyle>
          <a:p>
            <a:pPr lvl="0"/>
            <a:r>
              <a:rPr lang="en-US"/>
              <a:t>Click to edit Master text styles</a:t>
            </a:r>
          </a:p>
        </p:txBody>
      </p:sp>
      <p:sp>
        <p:nvSpPr>
          <p:cNvPr id="3" name="Rectangle 2">
            <a:extLst>
              <a:ext uri="{FF2B5EF4-FFF2-40B4-BE49-F238E27FC236}">
                <a16:creationId xmlns:a16="http://schemas.microsoft.com/office/drawing/2014/main" id="{4C5EF45C-270B-1932-5DC2-E14309BACEF0}"/>
              </a:ext>
            </a:extLst>
          </p:cNvPr>
          <p:cNvSpPr/>
          <p:nvPr userDrawn="1"/>
        </p:nvSpPr>
        <p:spPr>
          <a:xfrm>
            <a:off x="10614214" y="6394355"/>
            <a:ext cx="1205255" cy="22857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1" b="1" i="0">
              <a:latin typeface="Poppins SemiBold" pitchFamily="2" charset="77"/>
            </a:endParaRPr>
          </a:p>
        </p:txBody>
      </p:sp>
    </p:spTree>
    <p:extLst>
      <p:ext uri="{BB962C8B-B14F-4D97-AF65-F5344CB8AC3E}">
        <p14:creationId xmlns:p14="http://schemas.microsoft.com/office/powerpoint/2010/main" val="421313017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Meet the team - 4">
    <p:bg>
      <p:bgPr>
        <a:solidFill>
          <a:schemeClr val="accent2"/>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89F2BA7-7135-16F2-BBBB-85B14693F0F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466" y="1"/>
            <a:ext cx="12189532" cy="6859387"/>
          </a:xfrm>
          <a:prstGeom prst="rect">
            <a:avLst/>
          </a:prstGeom>
        </p:spPr>
      </p:pic>
      <p:sp>
        <p:nvSpPr>
          <p:cNvPr id="9" name="Rectangle 8">
            <a:extLst>
              <a:ext uri="{FF2B5EF4-FFF2-40B4-BE49-F238E27FC236}">
                <a16:creationId xmlns:a16="http://schemas.microsoft.com/office/drawing/2014/main" id="{18710E17-3906-B6D4-989F-F6AF9C846869}"/>
              </a:ext>
            </a:extLst>
          </p:cNvPr>
          <p:cNvSpPr/>
          <p:nvPr userDrawn="1"/>
        </p:nvSpPr>
        <p:spPr>
          <a:xfrm>
            <a:off x="792550" y="5334770"/>
            <a:ext cx="3251913" cy="474133"/>
          </a:xfrm>
          <a:prstGeom prst="rect">
            <a:avLst/>
          </a:prstGeom>
          <a:solidFill>
            <a:srgbClr val="111C4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1" b="1" i="0">
              <a:latin typeface="Poppins SemiBold" pitchFamily="2" charset="77"/>
            </a:endParaRPr>
          </a:p>
        </p:txBody>
      </p:sp>
      <p:sp>
        <p:nvSpPr>
          <p:cNvPr id="15" name="Title 1">
            <a:extLst>
              <a:ext uri="{FF2B5EF4-FFF2-40B4-BE49-F238E27FC236}">
                <a16:creationId xmlns:a16="http://schemas.microsoft.com/office/drawing/2014/main" id="{FEE33CE9-42B0-3595-6D54-1F40EA53E07C}"/>
              </a:ext>
            </a:extLst>
          </p:cNvPr>
          <p:cNvSpPr>
            <a:spLocks noGrp="1"/>
          </p:cNvSpPr>
          <p:nvPr>
            <p:ph type="title" hasCustomPrompt="1"/>
          </p:nvPr>
        </p:nvSpPr>
        <p:spPr>
          <a:xfrm>
            <a:off x="259459" y="1562990"/>
            <a:ext cx="3039035" cy="1127591"/>
          </a:xfrm>
        </p:spPr>
        <p:txBody>
          <a:bodyPr anchor="t"/>
          <a:lstStyle>
            <a:lvl1pPr algn="ctr">
              <a:defRPr sz="3200" b="1" i="0">
                <a:solidFill>
                  <a:schemeClr val="bg1"/>
                </a:solidFill>
                <a:latin typeface="Poppins SemiBold" pitchFamily="2" charset="77"/>
                <a:cs typeface="Poppins SemiBold" pitchFamily="2" charset="77"/>
              </a:defRPr>
            </a:lvl1pPr>
          </a:lstStyle>
          <a:p>
            <a:r>
              <a:rPr lang="en-US" dirty="0"/>
              <a:t>Meet the</a:t>
            </a:r>
            <a:br>
              <a:rPr lang="en-US" dirty="0"/>
            </a:br>
            <a:r>
              <a:rPr lang="en-US" dirty="0"/>
              <a:t>Mitratech </a:t>
            </a:r>
            <a:br>
              <a:rPr lang="en-US" dirty="0"/>
            </a:br>
            <a:r>
              <a:rPr lang="en-US" dirty="0"/>
              <a:t>Team</a:t>
            </a:r>
          </a:p>
        </p:txBody>
      </p:sp>
      <p:sp>
        <p:nvSpPr>
          <p:cNvPr id="16" name="Rectangle 15">
            <a:extLst>
              <a:ext uri="{FF2B5EF4-FFF2-40B4-BE49-F238E27FC236}">
                <a16:creationId xmlns:a16="http://schemas.microsoft.com/office/drawing/2014/main" id="{D4692F2E-3A11-1840-51D0-DAE603766BC0}"/>
              </a:ext>
            </a:extLst>
          </p:cNvPr>
          <p:cNvSpPr/>
          <p:nvPr userDrawn="1"/>
        </p:nvSpPr>
        <p:spPr>
          <a:xfrm>
            <a:off x="1" y="6573328"/>
            <a:ext cx="12189532" cy="115469"/>
          </a:xfrm>
          <a:prstGeom prst="rect">
            <a:avLst/>
          </a:prstGeom>
          <a:solidFill>
            <a:srgbClr val="111C4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1" b="1" i="0">
              <a:latin typeface="Poppins SemiBold" pitchFamily="2" charset="77"/>
            </a:endParaRPr>
          </a:p>
        </p:txBody>
      </p:sp>
      <p:sp>
        <p:nvSpPr>
          <p:cNvPr id="5" name="Picture Placeholder 4">
            <a:extLst>
              <a:ext uri="{FF2B5EF4-FFF2-40B4-BE49-F238E27FC236}">
                <a16:creationId xmlns:a16="http://schemas.microsoft.com/office/drawing/2014/main" id="{730F7449-BFE1-6765-F6E8-060450BDB70A}"/>
              </a:ext>
            </a:extLst>
          </p:cNvPr>
          <p:cNvSpPr>
            <a:spLocks noGrp="1"/>
          </p:cNvSpPr>
          <p:nvPr>
            <p:ph type="pic" sz="quarter" idx="10"/>
          </p:nvPr>
        </p:nvSpPr>
        <p:spPr>
          <a:xfrm>
            <a:off x="3947603" y="499505"/>
            <a:ext cx="1627281" cy="1627281"/>
          </a:xfrm>
          <a:prstGeom prst="ellipse">
            <a:avLst/>
          </a:prstGeom>
          <a:solidFill>
            <a:schemeClr val="bg1"/>
          </a:solidFill>
          <a:ln w="76200">
            <a:solidFill>
              <a:schemeClr val="bg1"/>
            </a:solidFill>
          </a:ln>
          <a:effectLst>
            <a:outerShdw blurRad="63500" sx="102000" sy="102000" algn="ctr" rotWithShape="0">
              <a:prstClr val="black">
                <a:alpha val="7119"/>
              </a:prstClr>
            </a:outerShdw>
          </a:effectLst>
        </p:spPr>
        <p:txBody>
          <a:bodyPr anchor="ctr">
            <a:normAutofit/>
          </a:bodyPr>
          <a:lstStyle>
            <a:lvl1pPr marL="0" indent="0" algn="ctr">
              <a:buNone/>
              <a:defRPr sz="1200" b="0" i="0">
                <a:solidFill>
                  <a:schemeClr val="bg1">
                    <a:lumMod val="75000"/>
                  </a:schemeClr>
                </a:solidFill>
                <a:latin typeface="Poppins" pitchFamily="2" charset="77"/>
                <a:cs typeface="Poppins" pitchFamily="2" charset="77"/>
              </a:defRPr>
            </a:lvl1pPr>
          </a:lstStyle>
          <a:p>
            <a:endParaRPr lang="en-US"/>
          </a:p>
        </p:txBody>
      </p:sp>
      <p:sp>
        <p:nvSpPr>
          <p:cNvPr id="7" name="Picture Placeholder 4">
            <a:extLst>
              <a:ext uri="{FF2B5EF4-FFF2-40B4-BE49-F238E27FC236}">
                <a16:creationId xmlns:a16="http://schemas.microsoft.com/office/drawing/2014/main" id="{2F75F4C1-F2DA-1DB2-EC88-E7169FEC3D7D}"/>
              </a:ext>
            </a:extLst>
          </p:cNvPr>
          <p:cNvSpPr>
            <a:spLocks noGrp="1"/>
          </p:cNvSpPr>
          <p:nvPr>
            <p:ph type="pic" sz="quarter" idx="11"/>
          </p:nvPr>
        </p:nvSpPr>
        <p:spPr>
          <a:xfrm>
            <a:off x="6613051" y="499505"/>
            <a:ext cx="1627281" cy="1627281"/>
          </a:xfrm>
          <a:prstGeom prst="ellipse">
            <a:avLst/>
          </a:prstGeom>
          <a:solidFill>
            <a:schemeClr val="bg1"/>
          </a:solidFill>
          <a:ln w="76200">
            <a:solidFill>
              <a:schemeClr val="bg1"/>
            </a:solidFill>
          </a:ln>
          <a:effectLst>
            <a:outerShdw blurRad="63500" sx="102000" sy="102000" algn="ctr" rotWithShape="0">
              <a:prstClr val="black">
                <a:alpha val="7119"/>
              </a:prstClr>
            </a:outerShdw>
          </a:effectLst>
        </p:spPr>
        <p:txBody>
          <a:bodyPr anchor="ctr">
            <a:normAutofit/>
          </a:bodyPr>
          <a:lstStyle>
            <a:lvl1pPr marL="0" indent="0" algn="ctr">
              <a:buNone/>
              <a:defRPr sz="1200" b="0" i="0">
                <a:solidFill>
                  <a:schemeClr val="bg1">
                    <a:lumMod val="75000"/>
                  </a:schemeClr>
                </a:solidFill>
                <a:latin typeface="Poppins" pitchFamily="2" charset="77"/>
                <a:cs typeface="Poppins" pitchFamily="2" charset="77"/>
              </a:defRPr>
            </a:lvl1pPr>
          </a:lstStyle>
          <a:p>
            <a:endParaRPr lang="en-US"/>
          </a:p>
        </p:txBody>
      </p:sp>
      <p:sp>
        <p:nvSpPr>
          <p:cNvPr id="13" name="Picture Placeholder 4">
            <a:extLst>
              <a:ext uri="{FF2B5EF4-FFF2-40B4-BE49-F238E27FC236}">
                <a16:creationId xmlns:a16="http://schemas.microsoft.com/office/drawing/2014/main" id="{F0398300-970A-18B6-1761-05705EA02784}"/>
              </a:ext>
            </a:extLst>
          </p:cNvPr>
          <p:cNvSpPr>
            <a:spLocks noGrp="1"/>
          </p:cNvSpPr>
          <p:nvPr>
            <p:ph type="pic" sz="quarter" idx="14"/>
          </p:nvPr>
        </p:nvSpPr>
        <p:spPr>
          <a:xfrm>
            <a:off x="6075355" y="3572489"/>
            <a:ext cx="1627281" cy="1627281"/>
          </a:xfrm>
          <a:prstGeom prst="ellipse">
            <a:avLst/>
          </a:prstGeom>
          <a:solidFill>
            <a:schemeClr val="bg1"/>
          </a:solidFill>
          <a:ln w="76200">
            <a:solidFill>
              <a:schemeClr val="bg1"/>
            </a:solidFill>
          </a:ln>
          <a:effectLst>
            <a:outerShdw blurRad="63500" sx="102000" sy="102000" algn="ctr" rotWithShape="0">
              <a:prstClr val="black">
                <a:alpha val="7119"/>
              </a:prstClr>
            </a:outerShdw>
          </a:effectLst>
        </p:spPr>
        <p:txBody>
          <a:bodyPr anchor="ctr">
            <a:normAutofit/>
          </a:bodyPr>
          <a:lstStyle>
            <a:lvl1pPr marL="0" indent="0" algn="ctr">
              <a:buNone/>
              <a:defRPr sz="1200" b="0" i="0">
                <a:solidFill>
                  <a:schemeClr val="bg1">
                    <a:lumMod val="75000"/>
                  </a:schemeClr>
                </a:solidFill>
                <a:latin typeface="Poppins" pitchFamily="2" charset="77"/>
                <a:cs typeface="Poppins" pitchFamily="2" charset="77"/>
              </a:defRPr>
            </a:lvl1pPr>
          </a:lstStyle>
          <a:p>
            <a:endParaRPr lang="en-US"/>
          </a:p>
        </p:txBody>
      </p:sp>
      <p:sp>
        <p:nvSpPr>
          <p:cNvPr id="14" name="Picture Placeholder 4">
            <a:extLst>
              <a:ext uri="{FF2B5EF4-FFF2-40B4-BE49-F238E27FC236}">
                <a16:creationId xmlns:a16="http://schemas.microsoft.com/office/drawing/2014/main" id="{8541CD07-6C08-CAF5-409D-345246A3D201}"/>
              </a:ext>
            </a:extLst>
          </p:cNvPr>
          <p:cNvSpPr>
            <a:spLocks noGrp="1"/>
          </p:cNvSpPr>
          <p:nvPr>
            <p:ph type="pic" sz="quarter" idx="15"/>
          </p:nvPr>
        </p:nvSpPr>
        <p:spPr>
          <a:xfrm>
            <a:off x="8685809" y="3572489"/>
            <a:ext cx="1627281" cy="1627281"/>
          </a:xfrm>
          <a:prstGeom prst="ellipse">
            <a:avLst/>
          </a:prstGeom>
          <a:solidFill>
            <a:schemeClr val="bg1"/>
          </a:solidFill>
          <a:ln w="76200">
            <a:solidFill>
              <a:schemeClr val="bg1"/>
            </a:solidFill>
          </a:ln>
          <a:effectLst>
            <a:outerShdw blurRad="63500" sx="102000" sy="102000" algn="ctr" rotWithShape="0">
              <a:prstClr val="black">
                <a:alpha val="7119"/>
              </a:prstClr>
            </a:outerShdw>
          </a:effectLst>
        </p:spPr>
        <p:txBody>
          <a:bodyPr anchor="ctr">
            <a:normAutofit/>
          </a:bodyPr>
          <a:lstStyle>
            <a:lvl1pPr marL="0" indent="0" algn="ctr">
              <a:buNone/>
              <a:defRPr sz="1200" b="0" i="0">
                <a:solidFill>
                  <a:schemeClr val="bg1">
                    <a:lumMod val="75000"/>
                  </a:schemeClr>
                </a:solidFill>
                <a:latin typeface="Poppins" pitchFamily="2" charset="77"/>
                <a:cs typeface="Poppins" pitchFamily="2" charset="77"/>
              </a:defRPr>
            </a:lvl1pPr>
          </a:lstStyle>
          <a:p>
            <a:endParaRPr lang="en-US"/>
          </a:p>
        </p:txBody>
      </p:sp>
      <p:sp>
        <p:nvSpPr>
          <p:cNvPr id="21" name="Text Placeholder 20">
            <a:extLst>
              <a:ext uri="{FF2B5EF4-FFF2-40B4-BE49-F238E27FC236}">
                <a16:creationId xmlns:a16="http://schemas.microsoft.com/office/drawing/2014/main" id="{D8126558-83E8-FF37-5200-46635AF8F98E}"/>
              </a:ext>
            </a:extLst>
          </p:cNvPr>
          <p:cNvSpPr>
            <a:spLocks noGrp="1"/>
          </p:cNvSpPr>
          <p:nvPr>
            <p:ph type="body" sz="quarter" idx="18"/>
          </p:nvPr>
        </p:nvSpPr>
        <p:spPr>
          <a:xfrm>
            <a:off x="3796837" y="2344973"/>
            <a:ext cx="1928812" cy="398463"/>
          </a:xfrm>
          <a:prstGeom prst="rect">
            <a:avLst/>
          </a:prstGeom>
          <a:noFill/>
        </p:spPr>
        <p:txBody>
          <a:bodyPr>
            <a:noAutofit/>
          </a:bodyPr>
          <a:lstStyle>
            <a:lvl1pPr marL="0" indent="0" algn="ctr">
              <a:buNone/>
              <a:defRPr sz="1400" b="1" i="0">
                <a:solidFill>
                  <a:schemeClr val="bg1"/>
                </a:solidFill>
                <a:latin typeface="Poppins SemiBold" pitchFamily="2" charset="77"/>
                <a:cs typeface="Poppins SemiBold" pitchFamily="2" charset="77"/>
              </a:defRPr>
            </a:lvl1pPr>
            <a:lvl2pPr marL="457189" indent="0" algn="ctr">
              <a:buNone/>
              <a:defRPr sz="1600">
                <a:latin typeface="Poppins" pitchFamily="2" charset="77"/>
                <a:cs typeface="Poppins" pitchFamily="2" charset="77"/>
              </a:defRPr>
            </a:lvl2pPr>
            <a:lvl3pPr marL="914377" indent="0" algn="ctr">
              <a:buNone/>
              <a:defRPr sz="1400">
                <a:latin typeface="Poppins" pitchFamily="2" charset="77"/>
                <a:cs typeface="Poppins" pitchFamily="2" charset="77"/>
              </a:defRPr>
            </a:lvl3pPr>
            <a:lvl4pPr marL="1371566" indent="0" algn="ctr">
              <a:buNone/>
              <a:defRPr sz="1200">
                <a:latin typeface="Poppins" pitchFamily="2" charset="77"/>
                <a:cs typeface="Poppins" pitchFamily="2" charset="77"/>
              </a:defRPr>
            </a:lvl4pPr>
            <a:lvl5pPr marL="1828754" indent="0" algn="ctr">
              <a:buNone/>
              <a:defRPr sz="1200">
                <a:latin typeface="Poppins" pitchFamily="2" charset="77"/>
                <a:cs typeface="Poppins" pitchFamily="2" charset="77"/>
              </a:defRPr>
            </a:lvl5pPr>
          </a:lstStyle>
          <a:p>
            <a:pPr lvl="0"/>
            <a:r>
              <a:rPr lang="en-US"/>
              <a:t>Click to edit Master text styles</a:t>
            </a:r>
          </a:p>
        </p:txBody>
      </p:sp>
      <p:sp>
        <p:nvSpPr>
          <p:cNvPr id="22" name="Text Placeholder 20">
            <a:extLst>
              <a:ext uri="{FF2B5EF4-FFF2-40B4-BE49-F238E27FC236}">
                <a16:creationId xmlns:a16="http://schemas.microsoft.com/office/drawing/2014/main" id="{D9CB8963-53A1-B16D-CA9C-AC8674C507EC}"/>
              </a:ext>
            </a:extLst>
          </p:cNvPr>
          <p:cNvSpPr>
            <a:spLocks noGrp="1"/>
          </p:cNvSpPr>
          <p:nvPr>
            <p:ph type="body" sz="quarter" idx="19"/>
          </p:nvPr>
        </p:nvSpPr>
        <p:spPr>
          <a:xfrm>
            <a:off x="3796837" y="2790450"/>
            <a:ext cx="1928812" cy="398463"/>
          </a:xfrm>
          <a:prstGeom prst="rect">
            <a:avLst/>
          </a:prstGeom>
        </p:spPr>
        <p:txBody>
          <a:bodyPr/>
          <a:lstStyle>
            <a:lvl1pPr marL="0" indent="0" algn="ctr">
              <a:buNone/>
              <a:defRPr sz="1200" b="0" i="0">
                <a:solidFill>
                  <a:schemeClr val="bg1"/>
                </a:solidFill>
                <a:latin typeface="Poppins" pitchFamily="2" charset="77"/>
                <a:cs typeface="Poppins" pitchFamily="2" charset="77"/>
              </a:defRPr>
            </a:lvl1pPr>
            <a:lvl2pPr marL="457189" indent="0" algn="ctr">
              <a:buNone/>
              <a:defRPr sz="1600">
                <a:latin typeface="Poppins" pitchFamily="2" charset="77"/>
                <a:cs typeface="Poppins" pitchFamily="2" charset="77"/>
              </a:defRPr>
            </a:lvl2pPr>
            <a:lvl3pPr marL="914377" indent="0" algn="ctr">
              <a:buNone/>
              <a:defRPr sz="1400">
                <a:latin typeface="Poppins" pitchFamily="2" charset="77"/>
                <a:cs typeface="Poppins" pitchFamily="2" charset="77"/>
              </a:defRPr>
            </a:lvl3pPr>
            <a:lvl4pPr marL="1371566" indent="0" algn="ctr">
              <a:buNone/>
              <a:defRPr sz="1200">
                <a:latin typeface="Poppins" pitchFamily="2" charset="77"/>
                <a:cs typeface="Poppins" pitchFamily="2" charset="77"/>
              </a:defRPr>
            </a:lvl4pPr>
            <a:lvl5pPr marL="1828754" indent="0" algn="ctr">
              <a:buNone/>
              <a:defRPr sz="1200">
                <a:latin typeface="Poppins" pitchFamily="2" charset="77"/>
                <a:cs typeface="Poppins" pitchFamily="2" charset="77"/>
              </a:defRPr>
            </a:lvl5pPr>
          </a:lstStyle>
          <a:p>
            <a:pPr lvl="0"/>
            <a:r>
              <a:rPr lang="en-US"/>
              <a:t>Click to edit Master text styles</a:t>
            </a:r>
          </a:p>
        </p:txBody>
      </p:sp>
      <p:sp>
        <p:nvSpPr>
          <p:cNvPr id="23" name="Text Placeholder 20">
            <a:extLst>
              <a:ext uri="{FF2B5EF4-FFF2-40B4-BE49-F238E27FC236}">
                <a16:creationId xmlns:a16="http://schemas.microsoft.com/office/drawing/2014/main" id="{E3081E30-6F65-EC71-760E-CA74E01C0605}"/>
              </a:ext>
            </a:extLst>
          </p:cNvPr>
          <p:cNvSpPr>
            <a:spLocks noGrp="1"/>
          </p:cNvSpPr>
          <p:nvPr>
            <p:ph type="body" sz="quarter" idx="20"/>
          </p:nvPr>
        </p:nvSpPr>
        <p:spPr>
          <a:xfrm>
            <a:off x="5924589" y="5416418"/>
            <a:ext cx="1928812" cy="398463"/>
          </a:xfrm>
          <a:prstGeom prst="rect">
            <a:avLst/>
          </a:prstGeom>
        </p:spPr>
        <p:txBody>
          <a:bodyPr>
            <a:noAutofit/>
          </a:bodyPr>
          <a:lstStyle>
            <a:lvl1pPr marL="0" indent="0" algn="ctr">
              <a:buNone/>
              <a:defRPr sz="1400" b="1" i="0">
                <a:solidFill>
                  <a:schemeClr val="bg1"/>
                </a:solidFill>
                <a:latin typeface="Poppins SemiBold" pitchFamily="2" charset="77"/>
                <a:cs typeface="Poppins SemiBold" pitchFamily="2" charset="77"/>
              </a:defRPr>
            </a:lvl1pPr>
            <a:lvl2pPr marL="457189" indent="0" algn="ctr">
              <a:buNone/>
              <a:defRPr sz="1600">
                <a:latin typeface="Poppins" pitchFamily="2" charset="77"/>
                <a:cs typeface="Poppins" pitchFamily="2" charset="77"/>
              </a:defRPr>
            </a:lvl2pPr>
            <a:lvl3pPr marL="914377" indent="0" algn="ctr">
              <a:buNone/>
              <a:defRPr sz="1400">
                <a:latin typeface="Poppins" pitchFamily="2" charset="77"/>
                <a:cs typeface="Poppins" pitchFamily="2" charset="77"/>
              </a:defRPr>
            </a:lvl3pPr>
            <a:lvl4pPr marL="1371566" indent="0" algn="ctr">
              <a:buNone/>
              <a:defRPr sz="1200">
                <a:latin typeface="Poppins" pitchFamily="2" charset="77"/>
                <a:cs typeface="Poppins" pitchFamily="2" charset="77"/>
              </a:defRPr>
            </a:lvl4pPr>
            <a:lvl5pPr marL="1828754" indent="0" algn="ctr">
              <a:buNone/>
              <a:defRPr sz="1200">
                <a:latin typeface="Poppins" pitchFamily="2" charset="77"/>
                <a:cs typeface="Poppins" pitchFamily="2" charset="77"/>
              </a:defRPr>
            </a:lvl5pPr>
          </a:lstStyle>
          <a:p>
            <a:pPr lvl="0"/>
            <a:r>
              <a:rPr lang="en-US"/>
              <a:t>Click to edit Master text styles</a:t>
            </a:r>
          </a:p>
        </p:txBody>
      </p:sp>
      <p:sp>
        <p:nvSpPr>
          <p:cNvPr id="24" name="Text Placeholder 20">
            <a:extLst>
              <a:ext uri="{FF2B5EF4-FFF2-40B4-BE49-F238E27FC236}">
                <a16:creationId xmlns:a16="http://schemas.microsoft.com/office/drawing/2014/main" id="{5A7667F3-67E9-8110-F9F1-7E6738E40269}"/>
              </a:ext>
            </a:extLst>
          </p:cNvPr>
          <p:cNvSpPr>
            <a:spLocks noGrp="1"/>
          </p:cNvSpPr>
          <p:nvPr>
            <p:ph type="body" sz="quarter" idx="21"/>
          </p:nvPr>
        </p:nvSpPr>
        <p:spPr>
          <a:xfrm>
            <a:off x="5924589" y="5861895"/>
            <a:ext cx="1928812" cy="398463"/>
          </a:xfrm>
          <a:prstGeom prst="rect">
            <a:avLst/>
          </a:prstGeom>
        </p:spPr>
        <p:txBody>
          <a:bodyPr/>
          <a:lstStyle>
            <a:lvl1pPr marL="0" indent="0" algn="ctr">
              <a:buNone/>
              <a:defRPr sz="1200" b="0" i="0">
                <a:solidFill>
                  <a:schemeClr val="bg1"/>
                </a:solidFill>
                <a:latin typeface="Poppins" pitchFamily="2" charset="77"/>
                <a:cs typeface="Poppins" pitchFamily="2" charset="77"/>
              </a:defRPr>
            </a:lvl1pPr>
            <a:lvl2pPr marL="457189" indent="0" algn="ctr">
              <a:buNone/>
              <a:defRPr sz="1600">
                <a:latin typeface="Poppins" pitchFamily="2" charset="77"/>
                <a:cs typeface="Poppins" pitchFamily="2" charset="77"/>
              </a:defRPr>
            </a:lvl2pPr>
            <a:lvl3pPr marL="914377" indent="0" algn="ctr">
              <a:buNone/>
              <a:defRPr sz="1400">
                <a:latin typeface="Poppins" pitchFamily="2" charset="77"/>
                <a:cs typeface="Poppins" pitchFamily="2" charset="77"/>
              </a:defRPr>
            </a:lvl3pPr>
            <a:lvl4pPr marL="1371566" indent="0" algn="ctr">
              <a:buNone/>
              <a:defRPr sz="1200">
                <a:latin typeface="Poppins" pitchFamily="2" charset="77"/>
                <a:cs typeface="Poppins" pitchFamily="2" charset="77"/>
              </a:defRPr>
            </a:lvl4pPr>
            <a:lvl5pPr marL="1828754" indent="0" algn="ctr">
              <a:buNone/>
              <a:defRPr sz="1200">
                <a:latin typeface="Poppins" pitchFamily="2" charset="77"/>
                <a:cs typeface="Poppins" pitchFamily="2" charset="77"/>
              </a:defRPr>
            </a:lvl5pPr>
          </a:lstStyle>
          <a:p>
            <a:pPr lvl="0"/>
            <a:r>
              <a:rPr lang="en-US"/>
              <a:t>Click to edit Master text styles</a:t>
            </a:r>
          </a:p>
        </p:txBody>
      </p:sp>
      <p:sp>
        <p:nvSpPr>
          <p:cNvPr id="25" name="Text Placeholder 20">
            <a:extLst>
              <a:ext uri="{FF2B5EF4-FFF2-40B4-BE49-F238E27FC236}">
                <a16:creationId xmlns:a16="http://schemas.microsoft.com/office/drawing/2014/main" id="{60D5803A-8859-95C9-E0D7-BAFDFD10380D}"/>
              </a:ext>
            </a:extLst>
          </p:cNvPr>
          <p:cNvSpPr>
            <a:spLocks noGrp="1"/>
          </p:cNvSpPr>
          <p:nvPr>
            <p:ph type="body" sz="quarter" idx="22"/>
          </p:nvPr>
        </p:nvSpPr>
        <p:spPr>
          <a:xfrm>
            <a:off x="6477799" y="2344973"/>
            <a:ext cx="1928812" cy="398463"/>
          </a:xfrm>
          <a:prstGeom prst="rect">
            <a:avLst/>
          </a:prstGeom>
          <a:noFill/>
        </p:spPr>
        <p:txBody>
          <a:bodyPr>
            <a:noAutofit/>
          </a:bodyPr>
          <a:lstStyle>
            <a:lvl1pPr marL="0" indent="0" algn="ctr">
              <a:buNone/>
              <a:defRPr sz="1400" b="1" i="0">
                <a:solidFill>
                  <a:schemeClr val="bg1"/>
                </a:solidFill>
                <a:latin typeface="Poppins SemiBold" pitchFamily="2" charset="77"/>
                <a:cs typeface="Poppins SemiBold" pitchFamily="2" charset="77"/>
              </a:defRPr>
            </a:lvl1pPr>
            <a:lvl2pPr marL="457189" indent="0" algn="ctr">
              <a:buNone/>
              <a:defRPr sz="1600">
                <a:latin typeface="Poppins" pitchFamily="2" charset="77"/>
                <a:cs typeface="Poppins" pitchFamily="2" charset="77"/>
              </a:defRPr>
            </a:lvl2pPr>
            <a:lvl3pPr marL="914377" indent="0" algn="ctr">
              <a:buNone/>
              <a:defRPr sz="1400">
                <a:latin typeface="Poppins" pitchFamily="2" charset="77"/>
                <a:cs typeface="Poppins" pitchFamily="2" charset="77"/>
              </a:defRPr>
            </a:lvl3pPr>
            <a:lvl4pPr marL="1371566" indent="0" algn="ctr">
              <a:buNone/>
              <a:defRPr sz="1200">
                <a:latin typeface="Poppins" pitchFamily="2" charset="77"/>
                <a:cs typeface="Poppins" pitchFamily="2" charset="77"/>
              </a:defRPr>
            </a:lvl4pPr>
            <a:lvl5pPr marL="1828754" indent="0" algn="ctr">
              <a:buNone/>
              <a:defRPr sz="1200">
                <a:latin typeface="Poppins" pitchFamily="2" charset="77"/>
                <a:cs typeface="Poppins" pitchFamily="2" charset="77"/>
              </a:defRPr>
            </a:lvl5pPr>
          </a:lstStyle>
          <a:p>
            <a:pPr lvl="0"/>
            <a:r>
              <a:rPr lang="en-US" dirty="0"/>
              <a:t>Click to edit Master text styles</a:t>
            </a:r>
          </a:p>
        </p:txBody>
      </p:sp>
      <p:sp>
        <p:nvSpPr>
          <p:cNvPr id="26" name="Text Placeholder 20">
            <a:extLst>
              <a:ext uri="{FF2B5EF4-FFF2-40B4-BE49-F238E27FC236}">
                <a16:creationId xmlns:a16="http://schemas.microsoft.com/office/drawing/2014/main" id="{5E47A34A-11EF-98C8-E071-3E576E57C779}"/>
              </a:ext>
            </a:extLst>
          </p:cNvPr>
          <p:cNvSpPr>
            <a:spLocks noGrp="1"/>
          </p:cNvSpPr>
          <p:nvPr>
            <p:ph type="body" sz="quarter" idx="23"/>
          </p:nvPr>
        </p:nvSpPr>
        <p:spPr>
          <a:xfrm>
            <a:off x="6477799" y="2790450"/>
            <a:ext cx="1928812" cy="398463"/>
          </a:xfrm>
          <a:prstGeom prst="rect">
            <a:avLst/>
          </a:prstGeom>
        </p:spPr>
        <p:txBody>
          <a:bodyPr/>
          <a:lstStyle>
            <a:lvl1pPr marL="0" indent="0" algn="ctr">
              <a:buNone/>
              <a:defRPr sz="1200" b="0" i="0">
                <a:solidFill>
                  <a:schemeClr val="bg1"/>
                </a:solidFill>
                <a:latin typeface="Poppins" pitchFamily="2" charset="77"/>
                <a:cs typeface="Poppins" pitchFamily="2" charset="77"/>
              </a:defRPr>
            </a:lvl1pPr>
            <a:lvl2pPr marL="457189" indent="0" algn="ctr">
              <a:buNone/>
              <a:defRPr sz="1600">
                <a:latin typeface="Poppins" pitchFamily="2" charset="77"/>
                <a:cs typeface="Poppins" pitchFamily="2" charset="77"/>
              </a:defRPr>
            </a:lvl2pPr>
            <a:lvl3pPr marL="914377" indent="0" algn="ctr">
              <a:buNone/>
              <a:defRPr sz="1400">
                <a:latin typeface="Poppins" pitchFamily="2" charset="77"/>
                <a:cs typeface="Poppins" pitchFamily="2" charset="77"/>
              </a:defRPr>
            </a:lvl3pPr>
            <a:lvl4pPr marL="1371566" indent="0" algn="ctr">
              <a:buNone/>
              <a:defRPr sz="1200">
                <a:latin typeface="Poppins" pitchFamily="2" charset="77"/>
                <a:cs typeface="Poppins" pitchFamily="2" charset="77"/>
              </a:defRPr>
            </a:lvl4pPr>
            <a:lvl5pPr marL="1828754" indent="0" algn="ctr">
              <a:buNone/>
              <a:defRPr sz="1200">
                <a:latin typeface="Poppins" pitchFamily="2" charset="77"/>
                <a:cs typeface="Poppins" pitchFamily="2" charset="77"/>
              </a:defRPr>
            </a:lvl5pPr>
          </a:lstStyle>
          <a:p>
            <a:pPr lvl="0"/>
            <a:r>
              <a:rPr lang="en-US"/>
              <a:t>Click to edit Master text styles</a:t>
            </a:r>
          </a:p>
        </p:txBody>
      </p:sp>
      <p:sp>
        <p:nvSpPr>
          <p:cNvPr id="27" name="Text Placeholder 20">
            <a:extLst>
              <a:ext uri="{FF2B5EF4-FFF2-40B4-BE49-F238E27FC236}">
                <a16:creationId xmlns:a16="http://schemas.microsoft.com/office/drawing/2014/main" id="{3E09208F-05F2-098A-E345-373C41A79B54}"/>
              </a:ext>
            </a:extLst>
          </p:cNvPr>
          <p:cNvSpPr>
            <a:spLocks noGrp="1"/>
          </p:cNvSpPr>
          <p:nvPr>
            <p:ph type="body" sz="quarter" idx="24"/>
          </p:nvPr>
        </p:nvSpPr>
        <p:spPr>
          <a:xfrm>
            <a:off x="8550558" y="5416418"/>
            <a:ext cx="1928812" cy="398463"/>
          </a:xfrm>
          <a:prstGeom prst="rect">
            <a:avLst/>
          </a:prstGeom>
        </p:spPr>
        <p:txBody>
          <a:bodyPr>
            <a:noAutofit/>
          </a:bodyPr>
          <a:lstStyle>
            <a:lvl1pPr marL="0" indent="0" algn="ctr">
              <a:buNone/>
              <a:defRPr sz="1400" b="1" i="0">
                <a:solidFill>
                  <a:schemeClr val="bg1"/>
                </a:solidFill>
                <a:latin typeface="Poppins SemiBold" pitchFamily="2" charset="77"/>
                <a:cs typeface="Poppins SemiBold" pitchFamily="2" charset="77"/>
              </a:defRPr>
            </a:lvl1pPr>
            <a:lvl2pPr marL="457189" indent="0" algn="ctr">
              <a:buNone/>
              <a:defRPr sz="1600">
                <a:latin typeface="Poppins" pitchFamily="2" charset="77"/>
                <a:cs typeface="Poppins" pitchFamily="2" charset="77"/>
              </a:defRPr>
            </a:lvl2pPr>
            <a:lvl3pPr marL="914377" indent="0" algn="ctr">
              <a:buNone/>
              <a:defRPr sz="1400">
                <a:latin typeface="Poppins" pitchFamily="2" charset="77"/>
                <a:cs typeface="Poppins" pitchFamily="2" charset="77"/>
              </a:defRPr>
            </a:lvl3pPr>
            <a:lvl4pPr marL="1371566" indent="0" algn="ctr">
              <a:buNone/>
              <a:defRPr sz="1200">
                <a:latin typeface="Poppins" pitchFamily="2" charset="77"/>
                <a:cs typeface="Poppins" pitchFamily="2" charset="77"/>
              </a:defRPr>
            </a:lvl4pPr>
            <a:lvl5pPr marL="1828754" indent="0" algn="ctr">
              <a:buNone/>
              <a:defRPr sz="1200">
                <a:latin typeface="Poppins" pitchFamily="2" charset="77"/>
                <a:cs typeface="Poppins" pitchFamily="2" charset="77"/>
              </a:defRPr>
            </a:lvl5pPr>
          </a:lstStyle>
          <a:p>
            <a:pPr lvl="0"/>
            <a:r>
              <a:rPr lang="en-US"/>
              <a:t>Click to edit Master text styles</a:t>
            </a:r>
          </a:p>
        </p:txBody>
      </p:sp>
      <p:sp>
        <p:nvSpPr>
          <p:cNvPr id="28" name="Text Placeholder 20">
            <a:extLst>
              <a:ext uri="{FF2B5EF4-FFF2-40B4-BE49-F238E27FC236}">
                <a16:creationId xmlns:a16="http://schemas.microsoft.com/office/drawing/2014/main" id="{ADCFA865-4FA9-DAA3-044B-3D06B0E29B0E}"/>
              </a:ext>
            </a:extLst>
          </p:cNvPr>
          <p:cNvSpPr>
            <a:spLocks noGrp="1"/>
          </p:cNvSpPr>
          <p:nvPr>
            <p:ph type="body" sz="quarter" idx="25"/>
          </p:nvPr>
        </p:nvSpPr>
        <p:spPr>
          <a:xfrm>
            <a:off x="8550558" y="5861895"/>
            <a:ext cx="1928812" cy="398463"/>
          </a:xfrm>
          <a:prstGeom prst="rect">
            <a:avLst/>
          </a:prstGeom>
        </p:spPr>
        <p:txBody>
          <a:bodyPr/>
          <a:lstStyle>
            <a:lvl1pPr marL="0" indent="0" algn="ctr">
              <a:buNone/>
              <a:defRPr sz="1200" b="0" i="0">
                <a:solidFill>
                  <a:schemeClr val="bg1"/>
                </a:solidFill>
                <a:latin typeface="Poppins" pitchFamily="2" charset="77"/>
                <a:cs typeface="Poppins" pitchFamily="2" charset="77"/>
              </a:defRPr>
            </a:lvl1pPr>
            <a:lvl2pPr marL="457189" indent="0" algn="ctr">
              <a:buNone/>
              <a:defRPr sz="1600">
                <a:latin typeface="Poppins" pitchFamily="2" charset="77"/>
                <a:cs typeface="Poppins" pitchFamily="2" charset="77"/>
              </a:defRPr>
            </a:lvl2pPr>
            <a:lvl3pPr marL="914377" indent="0" algn="ctr">
              <a:buNone/>
              <a:defRPr sz="1400">
                <a:latin typeface="Poppins" pitchFamily="2" charset="77"/>
                <a:cs typeface="Poppins" pitchFamily="2" charset="77"/>
              </a:defRPr>
            </a:lvl3pPr>
            <a:lvl4pPr marL="1371566" indent="0" algn="ctr">
              <a:buNone/>
              <a:defRPr sz="1200">
                <a:latin typeface="Poppins" pitchFamily="2" charset="77"/>
                <a:cs typeface="Poppins" pitchFamily="2" charset="77"/>
              </a:defRPr>
            </a:lvl4pPr>
            <a:lvl5pPr marL="1828754" indent="0" algn="ctr">
              <a:buNone/>
              <a:defRPr sz="1200">
                <a:latin typeface="Poppins" pitchFamily="2" charset="77"/>
                <a:cs typeface="Poppins" pitchFamily="2" charset="77"/>
              </a:defRPr>
            </a:lvl5pPr>
          </a:lstStyle>
          <a:p>
            <a:pPr lvl="0"/>
            <a:r>
              <a:rPr lang="en-US"/>
              <a:t>Click to edit Master text styles</a:t>
            </a:r>
          </a:p>
        </p:txBody>
      </p:sp>
      <p:sp>
        <p:nvSpPr>
          <p:cNvPr id="3" name="Rectangle 2">
            <a:extLst>
              <a:ext uri="{FF2B5EF4-FFF2-40B4-BE49-F238E27FC236}">
                <a16:creationId xmlns:a16="http://schemas.microsoft.com/office/drawing/2014/main" id="{0A32B0AA-73E7-274A-29D9-75A1EBCBBD9B}"/>
              </a:ext>
            </a:extLst>
          </p:cNvPr>
          <p:cNvSpPr/>
          <p:nvPr userDrawn="1"/>
        </p:nvSpPr>
        <p:spPr>
          <a:xfrm>
            <a:off x="10614214" y="6394355"/>
            <a:ext cx="1205255" cy="22857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1" b="1" i="0">
              <a:latin typeface="Poppins SemiBold" pitchFamily="2" charset="77"/>
            </a:endParaRPr>
          </a:p>
        </p:txBody>
      </p:sp>
    </p:spTree>
    <p:extLst>
      <p:ext uri="{BB962C8B-B14F-4D97-AF65-F5344CB8AC3E}">
        <p14:creationId xmlns:p14="http://schemas.microsoft.com/office/powerpoint/2010/main" val="119331249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Meet the team - 3">
    <p:bg>
      <p:bgPr>
        <a:solidFill>
          <a:schemeClr val="accent2"/>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23644A6-F971-ED0F-EB20-F56F827FF63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466" y="1"/>
            <a:ext cx="12189532" cy="6859387"/>
          </a:xfrm>
          <a:prstGeom prst="rect">
            <a:avLst/>
          </a:prstGeom>
        </p:spPr>
      </p:pic>
      <p:sp>
        <p:nvSpPr>
          <p:cNvPr id="13" name="Rectangle 12">
            <a:extLst>
              <a:ext uri="{FF2B5EF4-FFF2-40B4-BE49-F238E27FC236}">
                <a16:creationId xmlns:a16="http://schemas.microsoft.com/office/drawing/2014/main" id="{4150478B-175F-48D1-FFCD-A6E7E88E49A1}"/>
              </a:ext>
            </a:extLst>
          </p:cNvPr>
          <p:cNvSpPr/>
          <p:nvPr userDrawn="1"/>
        </p:nvSpPr>
        <p:spPr>
          <a:xfrm>
            <a:off x="792550" y="5334770"/>
            <a:ext cx="3251913" cy="474133"/>
          </a:xfrm>
          <a:prstGeom prst="rect">
            <a:avLst/>
          </a:prstGeom>
          <a:solidFill>
            <a:srgbClr val="111C4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1" b="1" i="0">
              <a:latin typeface="Poppins SemiBold" pitchFamily="2" charset="77"/>
            </a:endParaRPr>
          </a:p>
        </p:txBody>
      </p:sp>
      <p:sp>
        <p:nvSpPr>
          <p:cNvPr id="14" name="Title 1">
            <a:extLst>
              <a:ext uri="{FF2B5EF4-FFF2-40B4-BE49-F238E27FC236}">
                <a16:creationId xmlns:a16="http://schemas.microsoft.com/office/drawing/2014/main" id="{58EBD0A9-A536-A8ED-157B-8567E3EB020B}"/>
              </a:ext>
            </a:extLst>
          </p:cNvPr>
          <p:cNvSpPr>
            <a:spLocks noGrp="1"/>
          </p:cNvSpPr>
          <p:nvPr>
            <p:ph type="title" hasCustomPrompt="1"/>
          </p:nvPr>
        </p:nvSpPr>
        <p:spPr>
          <a:xfrm>
            <a:off x="259459" y="1562990"/>
            <a:ext cx="3039035" cy="1127591"/>
          </a:xfrm>
        </p:spPr>
        <p:txBody>
          <a:bodyPr anchor="t"/>
          <a:lstStyle>
            <a:lvl1pPr algn="ctr">
              <a:defRPr sz="3200" b="1" i="0">
                <a:solidFill>
                  <a:schemeClr val="bg1"/>
                </a:solidFill>
                <a:latin typeface="Poppins SemiBold" pitchFamily="2" charset="77"/>
                <a:cs typeface="Poppins SemiBold" pitchFamily="2" charset="77"/>
              </a:defRPr>
            </a:lvl1pPr>
          </a:lstStyle>
          <a:p>
            <a:r>
              <a:rPr lang="en-US" dirty="0"/>
              <a:t>Meet the</a:t>
            </a:r>
            <a:br>
              <a:rPr lang="en-US" dirty="0"/>
            </a:br>
            <a:r>
              <a:rPr lang="en-US" dirty="0"/>
              <a:t>Mitratech </a:t>
            </a:r>
            <a:br>
              <a:rPr lang="en-US" dirty="0"/>
            </a:br>
            <a:r>
              <a:rPr lang="en-US" dirty="0"/>
              <a:t>Team</a:t>
            </a:r>
          </a:p>
        </p:txBody>
      </p:sp>
      <p:sp>
        <p:nvSpPr>
          <p:cNvPr id="15" name="Rectangle 14">
            <a:extLst>
              <a:ext uri="{FF2B5EF4-FFF2-40B4-BE49-F238E27FC236}">
                <a16:creationId xmlns:a16="http://schemas.microsoft.com/office/drawing/2014/main" id="{1A6914E1-8F0F-33C9-77DB-08E1A77B2348}"/>
              </a:ext>
            </a:extLst>
          </p:cNvPr>
          <p:cNvSpPr/>
          <p:nvPr userDrawn="1"/>
        </p:nvSpPr>
        <p:spPr>
          <a:xfrm>
            <a:off x="1" y="6573328"/>
            <a:ext cx="12189532" cy="115469"/>
          </a:xfrm>
          <a:prstGeom prst="rect">
            <a:avLst/>
          </a:prstGeom>
          <a:solidFill>
            <a:srgbClr val="111C4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1" b="1" i="0">
              <a:latin typeface="Poppins SemiBold" pitchFamily="2" charset="77"/>
            </a:endParaRPr>
          </a:p>
        </p:txBody>
      </p:sp>
      <p:sp>
        <p:nvSpPr>
          <p:cNvPr id="5" name="Picture Placeholder 4">
            <a:extLst>
              <a:ext uri="{FF2B5EF4-FFF2-40B4-BE49-F238E27FC236}">
                <a16:creationId xmlns:a16="http://schemas.microsoft.com/office/drawing/2014/main" id="{730F7449-BFE1-6765-F6E8-060450BDB70A}"/>
              </a:ext>
            </a:extLst>
          </p:cNvPr>
          <p:cNvSpPr>
            <a:spLocks noGrp="1"/>
          </p:cNvSpPr>
          <p:nvPr>
            <p:ph type="pic" sz="quarter" idx="10"/>
          </p:nvPr>
        </p:nvSpPr>
        <p:spPr>
          <a:xfrm>
            <a:off x="3579994" y="1248486"/>
            <a:ext cx="2206497" cy="2206497"/>
          </a:xfrm>
          <a:prstGeom prst="ellipse">
            <a:avLst/>
          </a:prstGeom>
          <a:solidFill>
            <a:schemeClr val="bg1"/>
          </a:solidFill>
          <a:ln w="76200">
            <a:solidFill>
              <a:schemeClr val="bg1"/>
            </a:solidFill>
          </a:ln>
          <a:effectLst>
            <a:outerShdw blurRad="63500" sx="102000" sy="102000" algn="ctr" rotWithShape="0">
              <a:prstClr val="black">
                <a:alpha val="7119"/>
              </a:prstClr>
            </a:outerShdw>
          </a:effectLst>
        </p:spPr>
        <p:txBody>
          <a:bodyPr anchor="ctr">
            <a:normAutofit/>
          </a:bodyPr>
          <a:lstStyle>
            <a:lvl1pPr marL="0" indent="0" algn="ctr">
              <a:buNone/>
              <a:defRPr sz="1200" b="0" i="0">
                <a:solidFill>
                  <a:schemeClr val="bg1">
                    <a:lumMod val="75000"/>
                  </a:schemeClr>
                </a:solidFill>
                <a:latin typeface="Poppins" pitchFamily="2" charset="77"/>
                <a:cs typeface="Poppins" pitchFamily="2" charset="77"/>
              </a:defRPr>
            </a:lvl1pPr>
          </a:lstStyle>
          <a:p>
            <a:endParaRPr lang="en-US"/>
          </a:p>
        </p:txBody>
      </p:sp>
      <p:sp>
        <p:nvSpPr>
          <p:cNvPr id="7" name="Picture Placeholder 4">
            <a:extLst>
              <a:ext uri="{FF2B5EF4-FFF2-40B4-BE49-F238E27FC236}">
                <a16:creationId xmlns:a16="http://schemas.microsoft.com/office/drawing/2014/main" id="{2F75F4C1-F2DA-1DB2-EC88-E7169FEC3D7D}"/>
              </a:ext>
            </a:extLst>
          </p:cNvPr>
          <p:cNvSpPr>
            <a:spLocks noGrp="1"/>
          </p:cNvSpPr>
          <p:nvPr>
            <p:ph type="pic" sz="quarter" idx="11"/>
          </p:nvPr>
        </p:nvSpPr>
        <p:spPr>
          <a:xfrm>
            <a:off x="6397789" y="1248486"/>
            <a:ext cx="2206497" cy="2206497"/>
          </a:xfrm>
          <a:prstGeom prst="ellipse">
            <a:avLst/>
          </a:prstGeom>
          <a:solidFill>
            <a:schemeClr val="bg1"/>
          </a:solidFill>
          <a:ln w="76200">
            <a:solidFill>
              <a:schemeClr val="bg1"/>
            </a:solidFill>
          </a:ln>
          <a:effectLst>
            <a:outerShdw blurRad="63500" sx="102000" sy="102000" algn="ctr" rotWithShape="0">
              <a:prstClr val="black">
                <a:alpha val="7119"/>
              </a:prstClr>
            </a:outerShdw>
          </a:effectLst>
        </p:spPr>
        <p:txBody>
          <a:bodyPr anchor="ctr">
            <a:normAutofit/>
          </a:bodyPr>
          <a:lstStyle>
            <a:lvl1pPr marL="0" indent="0" algn="ctr">
              <a:buNone/>
              <a:defRPr sz="1200" b="0" i="0">
                <a:solidFill>
                  <a:schemeClr val="bg1">
                    <a:lumMod val="75000"/>
                  </a:schemeClr>
                </a:solidFill>
                <a:latin typeface="Poppins" pitchFamily="2" charset="77"/>
                <a:cs typeface="Poppins" pitchFamily="2" charset="77"/>
              </a:defRPr>
            </a:lvl1pPr>
          </a:lstStyle>
          <a:p>
            <a:endParaRPr lang="en-US"/>
          </a:p>
        </p:txBody>
      </p:sp>
      <p:sp>
        <p:nvSpPr>
          <p:cNvPr id="8" name="Picture Placeholder 4">
            <a:extLst>
              <a:ext uri="{FF2B5EF4-FFF2-40B4-BE49-F238E27FC236}">
                <a16:creationId xmlns:a16="http://schemas.microsoft.com/office/drawing/2014/main" id="{D22A9548-3F30-7AB4-167F-6E82D7DA668F}"/>
              </a:ext>
            </a:extLst>
          </p:cNvPr>
          <p:cNvSpPr>
            <a:spLocks noGrp="1"/>
          </p:cNvSpPr>
          <p:nvPr>
            <p:ph type="pic" sz="quarter" idx="12"/>
          </p:nvPr>
        </p:nvSpPr>
        <p:spPr>
          <a:xfrm>
            <a:off x="9221862" y="1248486"/>
            <a:ext cx="2206497" cy="2206497"/>
          </a:xfrm>
          <a:prstGeom prst="ellipse">
            <a:avLst/>
          </a:prstGeom>
          <a:solidFill>
            <a:schemeClr val="bg1"/>
          </a:solidFill>
          <a:ln w="76200">
            <a:solidFill>
              <a:schemeClr val="bg1"/>
            </a:solidFill>
          </a:ln>
          <a:effectLst>
            <a:outerShdw blurRad="63500" sx="102000" sy="102000" algn="ctr" rotWithShape="0">
              <a:prstClr val="black">
                <a:alpha val="7119"/>
              </a:prstClr>
            </a:outerShdw>
          </a:effectLst>
        </p:spPr>
        <p:txBody>
          <a:bodyPr anchor="ctr">
            <a:normAutofit/>
          </a:bodyPr>
          <a:lstStyle>
            <a:lvl1pPr marL="0" indent="0" algn="ctr">
              <a:buNone/>
              <a:defRPr sz="1200" b="0" i="0">
                <a:solidFill>
                  <a:schemeClr val="bg1">
                    <a:lumMod val="75000"/>
                  </a:schemeClr>
                </a:solidFill>
                <a:latin typeface="Poppins" pitchFamily="2" charset="77"/>
                <a:cs typeface="Poppins" pitchFamily="2" charset="77"/>
              </a:defRPr>
            </a:lvl1pPr>
          </a:lstStyle>
          <a:p>
            <a:endParaRPr lang="en-US"/>
          </a:p>
        </p:txBody>
      </p:sp>
      <p:sp>
        <p:nvSpPr>
          <p:cNvPr id="21" name="Text Placeholder 20">
            <a:extLst>
              <a:ext uri="{FF2B5EF4-FFF2-40B4-BE49-F238E27FC236}">
                <a16:creationId xmlns:a16="http://schemas.microsoft.com/office/drawing/2014/main" id="{D8126558-83E8-FF37-5200-46635AF8F98E}"/>
              </a:ext>
            </a:extLst>
          </p:cNvPr>
          <p:cNvSpPr>
            <a:spLocks noGrp="1"/>
          </p:cNvSpPr>
          <p:nvPr>
            <p:ph type="body" sz="quarter" idx="18"/>
          </p:nvPr>
        </p:nvSpPr>
        <p:spPr>
          <a:xfrm>
            <a:off x="3429226" y="3787699"/>
            <a:ext cx="2615355" cy="540292"/>
          </a:xfrm>
          <a:prstGeom prst="rect">
            <a:avLst/>
          </a:prstGeom>
          <a:noFill/>
        </p:spPr>
        <p:txBody>
          <a:bodyPr/>
          <a:lstStyle>
            <a:lvl1pPr marL="0" indent="0" algn="ctr">
              <a:buNone/>
              <a:defRPr sz="1600" b="1" i="0">
                <a:solidFill>
                  <a:schemeClr val="bg1"/>
                </a:solidFill>
                <a:latin typeface="Poppins SemiBold" pitchFamily="2" charset="77"/>
                <a:cs typeface="Poppins SemiBold" pitchFamily="2" charset="77"/>
              </a:defRPr>
            </a:lvl1pPr>
            <a:lvl2pPr marL="457189" indent="0" algn="ctr">
              <a:buNone/>
              <a:defRPr sz="1600">
                <a:latin typeface="Poppins" pitchFamily="2" charset="77"/>
                <a:cs typeface="Poppins" pitchFamily="2" charset="77"/>
              </a:defRPr>
            </a:lvl2pPr>
            <a:lvl3pPr marL="914377" indent="0" algn="ctr">
              <a:buNone/>
              <a:defRPr sz="1400">
                <a:latin typeface="Poppins" pitchFamily="2" charset="77"/>
                <a:cs typeface="Poppins" pitchFamily="2" charset="77"/>
              </a:defRPr>
            </a:lvl3pPr>
            <a:lvl4pPr marL="1371566" indent="0" algn="ctr">
              <a:buNone/>
              <a:defRPr sz="1200">
                <a:latin typeface="Poppins" pitchFamily="2" charset="77"/>
                <a:cs typeface="Poppins" pitchFamily="2" charset="77"/>
              </a:defRPr>
            </a:lvl4pPr>
            <a:lvl5pPr marL="1828754" indent="0" algn="ctr">
              <a:buNone/>
              <a:defRPr sz="1200">
                <a:latin typeface="Poppins" pitchFamily="2" charset="77"/>
                <a:cs typeface="Poppins" pitchFamily="2" charset="77"/>
              </a:defRPr>
            </a:lvl5pPr>
          </a:lstStyle>
          <a:p>
            <a:pPr lvl="0"/>
            <a:r>
              <a:rPr lang="en-US"/>
              <a:t>Click to edit Master text styles</a:t>
            </a:r>
          </a:p>
        </p:txBody>
      </p:sp>
      <p:sp>
        <p:nvSpPr>
          <p:cNvPr id="22" name="Text Placeholder 20">
            <a:extLst>
              <a:ext uri="{FF2B5EF4-FFF2-40B4-BE49-F238E27FC236}">
                <a16:creationId xmlns:a16="http://schemas.microsoft.com/office/drawing/2014/main" id="{D9CB8963-53A1-B16D-CA9C-AC8674C507EC}"/>
              </a:ext>
            </a:extLst>
          </p:cNvPr>
          <p:cNvSpPr>
            <a:spLocks noGrp="1"/>
          </p:cNvSpPr>
          <p:nvPr>
            <p:ph type="body" sz="quarter" idx="19"/>
          </p:nvPr>
        </p:nvSpPr>
        <p:spPr>
          <a:xfrm>
            <a:off x="3429226" y="4459623"/>
            <a:ext cx="2615355" cy="540292"/>
          </a:xfrm>
          <a:prstGeom prst="rect">
            <a:avLst/>
          </a:prstGeom>
          <a:noFill/>
        </p:spPr>
        <p:txBody>
          <a:bodyPr/>
          <a:lstStyle>
            <a:lvl1pPr marL="0" indent="0" algn="ctr">
              <a:buNone/>
              <a:defRPr sz="1200" b="0" i="0">
                <a:solidFill>
                  <a:schemeClr val="bg1"/>
                </a:solidFill>
                <a:latin typeface="Poppins" pitchFamily="2" charset="77"/>
                <a:cs typeface="Poppins" pitchFamily="2" charset="77"/>
              </a:defRPr>
            </a:lvl1pPr>
            <a:lvl2pPr marL="457189" indent="0" algn="ctr">
              <a:buNone/>
              <a:defRPr sz="1600">
                <a:latin typeface="Poppins" pitchFamily="2" charset="77"/>
                <a:cs typeface="Poppins" pitchFamily="2" charset="77"/>
              </a:defRPr>
            </a:lvl2pPr>
            <a:lvl3pPr marL="914377" indent="0" algn="ctr">
              <a:buNone/>
              <a:defRPr sz="1400">
                <a:latin typeface="Poppins" pitchFamily="2" charset="77"/>
                <a:cs typeface="Poppins" pitchFamily="2" charset="77"/>
              </a:defRPr>
            </a:lvl3pPr>
            <a:lvl4pPr marL="1371566" indent="0" algn="ctr">
              <a:buNone/>
              <a:defRPr sz="1200">
                <a:latin typeface="Poppins" pitchFamily="2" charset="77"/>
                <a:cs typeface="Poppins" pitchFamily="2" charset="77"/>
              </a:defRPr>
            </a:lvl4pPr>
            <a:lvl5pPr marL="1828754" indent="0" algn="ctr">
              <a:buNone/>
              <a:defRPr sz="1200">
                <a:latin typeface="Poppins" pitchFamily="2" charset="77"/>
                <a:cs typeface="Poppins" pitchFamily="2" charset="77"/>
              </a:defRPr>
            </a:lvl5pPr>
          </a:lstStyle>
          <a:p>
            <a:pPr lvl="0"/>
            <a:r>
              <a:rPr lang="en-US"/>
              <a:t>Click to edit Master text styles</a:t>
            </a:r>
          </a:p>
        </p:txBody>
      </p:sp>
      <p:sp>
        <p:nvSpPr>
          <p:cNvPr id="25" name="Text Placeholder 20">
            <a:extLst>
              <a:ext uri="{FF2B5EF4-FFF2-40B4-BE49-F238E27FC236}">
                <a16:creationId xmlns:a16="http://schemas.microsoft.com/office/drawing/2014/main" id="{60D5803A-8859-95C9-E0D7-BAFDFD10380D}"/>
              </a:ext>
            </a:extLst>
          </p:cNvPr>
          <p:cNvSpPr>
            <a:spLocks noGrp="1"/>
          </p:cNvSpPr>
          <p:nvPr>
            <p:ph type="body" sz="quarter" idx="22"/>
          </p:nvPr>
        </p:nvSpPr>
        <p:spPr>
          <a:xfrm>
            <a:off x="6262536" y="3787699"/>
            <a:ext cx="2615355" cy="540292"/>
          </a:xfrm>
          <a:prstGeom prst="rect">
            <a:avLst/>
          </a:prstGeom>
          <a:noFill/>
        </p:spPr>
        <p:txBody>
          <a:bodyPr/>
          <a:lstStyle>
            <a:lvl1pPr marL="0" indent="0" algn="ctr">
              <a:buNone/>
              <a:defRPr sz="1600" b="1" i="0">
                <a:solidFill>
                  <a:schemeClr val="bg1"/>
                </a:solidFill>
                <a:latin typeface="Poppins SemiBold" pitchFamily="2" charset="77"/>
                <a:cs typeface="Poppins SemiBold" pitchFamily="2" charset="77"/>
              </a:defRPr>
            </a:lvl1pPr>
            <a:lvl2pPr marL="457189" indent="0" algn="ctr">
              <a:buNone/>
              <a:defRPr sz="1600">
                <a:latin typeface="Poppins" pitchFamily="2" charset="77"/>
                <a:cs typeface="Poppins" pitchFamily="2" charset="77"/>
              </a:defRPr>
            </a:lvl2pPr>
            <a:lvl3pPr marL="914377" indent="0" algn="ctr">
              <a:buNone/>
              <a:defRPr sz="1400">
                <a:latin typeface="Poppins" pitchFamily="2" charset="77"/>
                <a:cs typeface="Poppins" pitchFamily="2" charset="77"/>
              </a:defRPr>
            </a:lvl3pPr>
            <a:lvl4pPr marL="1371566" indent="0" algn="ctr">
              <a:buNone/>
              <a:defRPr sz="1200">
                <a:latin typeface="Poppins" pitchFamily="2" charset="77"/>
                <a:cs typeface="Poppins" pitchFamily="2" charset="77"/>
              </a:defRPr>
            </a:lvl4pPr>
            <a:lvl5pPr marL="1828754" indent="0" algn="ctr">
              <a:buNone/>
              <a:defRPr sz="1200">
                <a:latin typeface="Poppins" pitchFamily="2" charset="77"/>
                <a:cs typeface="Poppins" pitchFamily="2" charset="77"/>
              </a:defRPr>
            </a:lvl5pPr>
          </a:lstStyle>
          <a:p>
            <a:pPr lvl="0"/>
            <a:r>
              <a:rPr lang="en-US"/>
              <a:t>Click to edit Master text styles</a:t>
            </a:r>
          </a:p>
        </p:txBody>
      </p:sp>
      <p:sp>
        <p:nvSpPr>
          <p:cNvPr id="26" name="Text Placeholder 20">
            <a:extLst>
              <a:ext uri="{FF2B5EF4-FFF2-40B4-BE49-F238E27FC236}">
                <a16:creationId xmlns:a16="http://schemas.microsoft.com/office/drawing/2014/main" id="{5E47A34A-11EF-98C8-E071-3E576E57C779}"/>
              </a:ext>
            </a:extLst>
          </p:cNvPr>
          <p:cNvSpPr>
            <a:spLocks noGrp="1"/>
          </p:cNvSpPr>
          <p:nvPr>
            <p:ph type="body" sz="quarter" idx="23"/>
          </p:nvPr>
        </p:nvSpPr>
        <p:spPr>
          <a:xfrm>
            <a:off x="6262536" y="4459623"/>
            <a:ext cx="2615355" cy="540292"/>
          </a:xfrm>
          <a:prstGeom prst="rect">
            <a:avLst/>
          </a:prstGeom>
          <a:noFill/>
        </p:spPr>
        <p:txBody>
          <a:bodyPr/>
          <a:lstStyle>
            <a:lvl1pPr marL="0" indent="0" algn="ctr">
              <a:buNone/>
              <a:defRPr sz="1200" b="0" i="0">
                <a:solidFill>
                  <a:schemeClr val="bg1"/>
                </a:solidFill>
                <a:latin typeface="Poppins" pitchFamily="2" charset="77"/>
                <a:cs typeface="Poppins" pitchFamily="2" charset="77"/>
              </a:defRPr>
            </a:lvl1pPr>
            <a:lvl2pPr marL="457189" indent="0" algn="ctr">
              <a:buNone/>
              <a:defRPr sz="1600">
                <a:latin typeface="Poppins" pitchFamily="2" charset="77"/>
                <a:cs typeface="Poppins" pitchFamily="2" charset="77"/>
              </a:defRPr>
            </a:lvl2pPr>
            <a:lvl3pPr marL="914377" indent="0" algn="ctr">
              <a:buNone/>
              <a:defRPr sz="1400">
                <a:latin typeface="Poppins" pitchFamily="2" charset="77"/>
                <a:cs typeface="Poppins" pitchFamily="2" charset="77"/>
              </a:defRPr>
            </a:lvl3pPr>
            <a:lvl4pPr marL="1371566" indent="0" algn="ctr">
              <a:buNone/>
              <a:defRPr sz="1200">
                <a:latin typeface="Poppins" pitchFamily="2" charset="77"/>
                <a:cs typeface="Poppins" pitchFamily="2" charset="77"/>
              </a:defRPr>
            </a:lvl4pPr>
            <a:lvl5pPr marL="1828754" indent="0" algn="ctr">
              <a:buNone/>
              <a:defRPr sz="1200">
                <a:latin typeface="Poppins" pitchFamily="2" charset="77"/>
                <a:cs typeface="Poppins" pitchFamily="2" charset="77"/>
              </a:defRPr>
            </a:lvl5pPr>
          </a:lstStyle>
          <a:p>
            <a:pPr lvl="0"/>
            <a:r>
              <a:rPr lang="en-US"/>
              <a:t>Click to edit Master text styles</a:t>
            </a:r>
          </a:p>
        </p:txBody>
      </p:sp>
      <p:sp>
        <p:nvSpPr>
          <p:cNvPr id="29" name="Text Placeholder 20">
            <a:extLst>
              <a:ext uri="{FF2B5EF4-FFF2-40B4-BE49-F238E27FC236}">
                <a16:creationId xmlns:a16="http://schemas.microsoft.com/office/drawing/2014/main" id="{4734C63A-3FD1-2376-1A0A-9D70A403D58F}"/>
              </a:ext>
            </a:extLst>
          </p:cNvPr>
          <p:cNvSpPr>
            <a:spLocks noGrp="1"/>
          </p:cNvSpPr>
          <p:nvPr>
            <p:ph type="body" sz="quarter" idx="26"/>
          </p:nvPr>
        </p:nvSpPr>
        <p:spPr>
          <a:xfrm>
            <a:off x="9102125" y="3787699"/>
            <a:ext cx="2615355" cy="540292"/>
          </a:xfrm>
          <a:prstGeom prst="rect">
            <a:avLst/>
          </a:prstGeom>
          <a:noFill/>
        </p:spPr>
        <p:txBody>
          <a:bodyPr/>
          <a:lstStyle>
            <a:lvl1pPr marL="0" indent="0" algn="ctr">
              <a:buNone/>
              <a:defRPr sz="1600" b="1" i="0">
                <a:solidFill>
                  <a:schemeClr val="bg1"/>
                </a:solidFill>
                <a:latin typeface="Poppins SemiBold" pitchFamily="2" charset="77"/>
                <a:cs typeface="Poppins SemiBold" pitchFamily="2" charset="77"/>
              </a:defRPr>
            </a:lvl1pPr>
            <a:lvl2pPr marL="457189" indent="0" algn="ctr">
              <a:buNone/>
              <a:defRPr sz="1600">
                <a:latin typeface="Poppins" pitchFamily="2" charset="77"/>
                <a:cs typeface="Poppins" pitchFamily="2" charset="77"/>
              </a:defRPr>
            </a:lvl2pPr>
            <a:lvl3pPr marL="914377" indent="0" algn="ctr">
              <a:buNone/>
              <a:defRPr sz="1400">
                <a:latin typeface="Poppins" pitchFamily="2" charset="77"/>
                <a:cs typeface="Poppins" pitchFamily="2" charset="77"/>
              </a:defRPr>
            </a:lvl3pPr>
            <a:lvl4pPr marL="1371566" indent="0" algn="ctr">
              <a:buNone/>
              <a:defRPr sz="1200">
                <a:latin typeface="Poppins" pitchFamily="2" charset="77"/>
                <a:cs typeface="Poppins" pitchFamily="2" charset="77"/>
              </a:defRPr>
            </a:lvl4pPr>
            <a:lvl5pPr marL="1828754" indent="0" algn="ctr">
              <a:buNone/>
              <a:defRPr sz="1200">
                <a:latin typeface="Poppins" pitchFamily="2" charset="77"/>
                <a:cs typeface="Poppins" pitchFamily="2" charset="77"/>
              </a:defRPr>
            </a:lvl5pPr>
          </a:lstStyle>
          <a:p>
            <a:pPr lvl="0"/>
            <a:r>
              <a:rPr lang="en-US"/>
              <a:t>Click to edit Master text styles</a:t>
            </a:r>
          </a:p>
        </p:txBody>
      </p:sp>
      <p:sp>
        <p:nvSpPr>
          <p:cNvPr id="30" name="Text Placeholder 20">
            <a:extLst>
              <a:ext uri="{FF2B5EF4-FFF2-40B4-BE49-F238E27FC236}">
                <a16:creationId xmlns:a16="http://schemas.microsoft.com/office/drawing/2014/main" id="{CD97F427-9F15-DD4B-FF2B-F7F480656BF6}"/>
              </a:ext>
            </a:extLst>
          </p:cNvPr>
          <p:cNvSpPr>
            <a:spLocks noGrp="1"/>
          </p:cNvSpPr>
          <p:nvPr>
            <p:ph type="body" sz="quarter" idx="27"/>
          </p:nvPr>
        </p:nvSpPr>
        <p:spPr>
          <a:xfrm>
            <a:off x="9102125" y="4459623"/>
            <a:ext cx="2615355" cy="540292"/>
          </a:xfrm>
          <a:prstGeom prst="rect">
            <a:avLst/>
          </a:prstGeom>
          <a:noFill/>
        </p:spPr>
        <p:txBody>
          <a:bodyPr/>
          <a:lstStyle>
            <a:lvl1pPr marL="0" indent="0" algn="ctr">
              <a:buNone/>
              <a:defRPr sz="1200" b="0" i="0">
                <a:solidFill>
                  <a:schemeClr val="bg1"/>
                </a:solidFill>
                <a:latin typeface="Poppins" pitchFamily="2" charset="77"/>
                <a:cs typeface="Poppins" pitchFamily="2" charset="77"/>
              </a:defRPr>
            </a:lvl1pPr>
            <a:lvl2pPr marL="457189" indent="0" algn="ctr">
              <a:buNone/>
              <a:defRPr sz="1600">
                <a:latin typeface="Poppins" pitchFamily="2" charset="77"/>
                <a:cs typeface="Poppins" pitchFamily="2" charset="77"/>
              </a:defRPr>
            </a:lvl2pPr>
            <a:lvl3pPr marL="914377" indent="0" algn="ctr">
              <a:buNone/>
              <a:defRPr sz="1400">
                <a:latin typeface="Poppins" pitchFamily="2" charset="77"/>
                <a:cs typeface="Poppins" pitchFamily="2" charset="77"/>
              </a:defRPr>
            </a:lvl3pPr>
            <a:lvl4pPr marL="1371566" indent="0" algn="ctr">
              <a:buNone/>
              <a:defRPr sz="1200">
                <a:latin typeface="Poppins" pitchFamily="2" charset="77"/>
                <a:cs typeface="Poppins" pitchFamily="2" charset="77"/>
              </a:defRPr>
            </a:lvl4pPr>
            <a:lvl5pPr marL="1828754" indent="0" algn="ctr">
              <a:buNone/>
              <a:defRPr sz="1200">
                <a:latin typeface="Poppins" pitchFamily="2" charset="77"/>
                <a:cs typeface="Poppins" pitchFamily="2" charset="77"/>
              </a:defRPr>
            </a:lvl5pPr>
          </a:lstStyle>
          <a:p>
            <a:pPr lvl="0"/>
            <a:r>
              <a:rPr lang="en-US"/>
              <a:t>Click to edit Master text styles</a:t>
            </a:r>
          </a:p>
        </p:txBody>
      </p:sp>
      <p:sp>
        <p:nvSpPr>
          <p:cNvPr id="3" name="Rectangle 2">
            <a:extLst>
              <a:ext uri="{FF2B5EF4-FFF2-40B4-BE49-F238E27FC236}">
                <a16:creationId xmlns:a16="http://schemas.microsoft.com/office/drawing/2014/main" id="{ADCF01B8-E12C-9AB0-1BE0-AA479E604671}"/>
              </a:ext>
            </a:extLst>
          </p:cNvPr>
          <p:cNvSpPr/>
          <p:nvPr userDrawn="1"/>
        </p:nvSpPr>
        <p:spPr>
          <a:xfrm>
            <a:off x="10614214" y="6394355"/>
            <a:ext cx="1205255" cy="22857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1" b="1" i="0">
              <a:latin typeface="Poppins SemiBold" pitchFamily="2" charset="77"/>
            </a:endParaRPr>
          </a:p>
        </p:txBody>
      </p:sp>
    </p:spTree>
    <p:extLst>
      <p:ext uri="{BB962C8B-B14F-4D97-AF65-F5344CB8AC3E}">
        <p14:creationId xmlns:p14="http://schemas.microsoft.com/office/powerpoint/2010/main" val="102286512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Meet the team - 2">
    <p:bg>
      <p:bgPr>
        <a:solidFill>
          <a:schemeClr val="accent2"/>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B0E7F56-E3AA-E45F-BEAC-2FB0BEBF60A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466" y="1"/>
            <a:ext cx="12189532" cy="6859387"/>
          </a:xfrm>
          <a:prstGeom prst="rect">
            <a:avLst/>
          </a:prstGeom>
        </p:spPr>
      </p:pic>
      <p:sp>
        <p:nvSpPr>
          <p:cNvPr id="9" name="Rectangle 8">
            <a:extLst>
              <a:ext uri="{FF2B5EF4-FFF2-40B4-BE49-F238E27FC236}">
                <a16:creationId xmlns:a16="http://schemas.microsoft.com/office/drawing/2014/main" id="{2EE453D2-EEC2-2197-91BC-543B0303C180}"/>
              </a:ext>
            </a:extLst>
          </p:cNvPr>
          <p:cNvSpPr/>
          <p:nvPr userDrawn="1"/>
        </p:nvSpPr>
        <p:spPr>
          <a:xfrm>
            <a:off x="792550" y="5334770"/>
            <a:ext cx="3251913" cy="474133"/>
          </a:xfrm>
          <a:prstGeom prst="rect">
            <a:avLst/>
          </a:prstGeom>
          <a:solidFill>
            <a:srgbClr val="111C4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1" b="1" i="0">
              <a:latin typeface="Poppins SemiBold" pitchFamily="2" charset="77"/>
            </a:endParaRPr>
          </a:p>
        </p:txBody>
      </p:sp>
      <p:sp>
        <p:nvSpPr>
          <p:cNvPr id="13" name="Title 1">
            <a:extLst>
              <a:ext uri="{FF2B5EF4-FFF2-40B4-BE49-F238E27FC236}">
                <a16:creationId xmlns:a16="http://schemas.microsoft.com/office/drawing/2014/main" id="{AE2FDA37-B414-1B79-FF42-DFF76BE9DDF8}"/>
              </a:ext>
            </a:extLst>
          </p:cNvPr>
          <p:cNvSpPr>
            <a:spLocks noGrp="1"/>
          </p:cNvSpPr>
          <p:nvPr>
            <p:ph type="title" hasCustomPrompt="1"/>
          </p:nvPr>
        </p:nvSpPr>
        <p:spPr>
          <a:xfrm>
            <a:off x="259459" y="1562990"/>
            <a:ext cx="3039035" cy="1127591"/>
          </a:xfrm>
        </p:spPr>
        <p:txBody>
          <a:bodyPr anchor="t"/>
          <a:lstStyle>
            <a:lvl1pPr algn="ctr">
              <a:defRPr sz="3200" b="1" i="0">
                <a:solidFill>
                  <a:schemeClr val="bg1"/>
                </a:solidFill>
                <a:latin typeface="Poppins SemiBold" pitchFamily="2" charset="77"/>
                <a:cs typeface="Poppins SemiBold" pitchFamily="2" charset="77"/>
              </a:defRPr>
            </a:lvl1pPr>
          </a:lstStyle>
          <a:p>
            <a:r>
              <a:rPr lang="en-US" dirty="0"/>
              <a:t>Meet the</a:t>
            </a:r>
            <a:br>
              <a:rPr lang="en-US" dirty="0"/>
            </a:br>
            <a:r>
              <a:rPr lang="en-US" dirty="0"/>
              <a:t>Mitratech </a:t>
            </a:r>
            <a:br>
              <a:rPr lang="en-US" dirty="0"/>
            </a:br>
            <a:r>
              <a:rPr lang="en-US" dirty="0"/>
              <a:t>Team</a:t>
            </a:r>
          </a:p>
        </p:txBody>
      </p:sp>
      <p:sp>
        <p:nvSpPr>
          <p:cNvPr id="14" name="Rectangle 13">
            <a:extLst>
              <a:ext uri="{FF2B5EF4-FFF2-40B4-BE49-F238E27FC236}">
                <a16:creationId xmlns:a16="http://schemas.microsoft.com/office/drawing/2014/main" id="{BEE9AA95-DE49-9CEF-756C-C7A6B3C6F5B3}"/>
              </a:ext>
            </a:extLst>
          </p:cNvPr>
          <p:cNvSpPr/>
          <p:nvPr userDrawn="1"/>
        </p:nvSpPr>
        <p:spPr>
          <a:xfrm>
            <a:off x="1" y="6573328"/>
            <a:ext cx="12189532" cy="115469"/>
          </a:xfrm>
          <a:prstGeom prst="rect">
            <a:avLst/>
          </a:prstGeom>
          <a:solidFill>
            <a:srgbClr val="111C4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1" b="1" i="0">
              <a:latin typeface="Poppins SemiBold" pitchFamily="2" charset="77"/>
            </a:endParaRPr>
          </a:p>
        </p:txBody>
      </p:sp>
      <p:sp>
        <p:nvSpPr>
          <p:cNvPr id="5" name="Picture Placeholder 4">
            <a:extLst>
              <a:ext uri="{FF2B5EF4-FFF2-40B4-BE49-F238E27FC236}">
                <a16:creationId xmlns:a16="http://schemas.microsoft.com/office/drawing/2014/main" id="{730F7449-BFE1-6765-F6E8-060450BDB70A}"/>
              </a:ext>
            </a:extLst>
          </p:cNvPr>
          <p:cNvSpPr>
            <a:spLocks noGrp="1"/>
          </p:cNvSpPr>
          <p:nvPr>
            <p:ph type="pic" sz="quarter" idx="10"/>
          </p:nvPr>
        </p:nvSpPr>
        <p:spPr>
          <a:xfrm>
            <a:off x="4142702" y="638433"/>
            <a:ext cx="2816551" cy="2816551"/>
          </a:xfrm>
          <a:prstGeom prst="ellipse">
            <a:avLst/>
          </a:prstGeom>
          <a:solidFill>
            <a:schemeClr val="bg1"/>
          </a:solidFill>
          <a:ln w="76200">
            <a:solidFill>
              <a:schemeClr val="bg1"/>
            </a:solidFill>
          </a:ln>
          <a:effectLst>
            <a:outerShdw blurRad="63500" sx="102000" sy="102000" algn="ctr" rotWithShape="0">
              <a:prstClr val="black">
                <a:alpha val="7119"/>
              </a:prstClr>
            </a:outerShdw>
          </a:effectLst>
        </p:spPr>
        <p:txBody>
          <a:bodyPr anchor="ctr">
            <a:normAutofit/>
          </a:bodyPr>
          <a:lstStyle>
            <a:lvl1pPr marL="0" indent="0" algn="ctr">
              <a:buNone/>
              <a:defRPr sz="1200" b="0" i="0">
                <a:solidFill>
                  <a:schemeClr val="bg1">
                    <a:lumMod val="75000"/>
                  </a:schemeClr>
                </a:solidFill>
                <a:latin typeface="Poppins" pitchFamily="2" charset="77"/>
                <a:cs typeface="Poppins" pitchFamily="2" charset="77"/>
              </a:defRPr>
            </a:lvl1pPr>
          </a:lstStyle>
          <a:p>
            <a:endParaRPr lang="en-US"/>
          </a:p>
        </p:txBody>
      </p:sp>
      <p:sp>
        <p:nvSpPr>
          <p:cNvPr id="7" name="Picture Placeholder 4">
            <a:extLst>
              <a:ext uri="{FF2B5EF4-FFF2-40B4-BE49-F238E27FC236}">
                <a16:creationId xmlns:a16="http://schemas.microsoft.com/office/drawing/2014/main" id="{2F75F4C1-F2DA-1DB2-EC88-E7169FEC3D7D}"/>
              </a:ext>
            </a:extLst>
          </p:cNvPr>
          <p:cNvSpPr>
            <a:spLocks noGrp="1"/>
          </p:cNvSpPr>
          <p:nvPr>
            <p:ph type="pic" sz="quarter" idx="11"/>
          </p:nvPr>
        </p:nvSpPr>
        <p:spPr>
          <a:xfrm>
            <a:off x="7968682" y="1318370"/>
            <a:ext cx="2816551" cy="2816551"/>
          </a:xfrm>
          <a:prstGeom prst="ellipse">
            <a:avLst/>
          </a:prstGeom>
          <a:solidFill>
            <a:schemeClr val="bg1"/>
          </a:solidFill>
          <a:ln w="76200">
            <a:solidFill>
              <a:schemeClr val="bg1"/>
            </a:solidFill>
          </a:ln>
          <a:effectLst>
            <a:outerShdw blurRad="63500" sx="102000" sy="102000" algn="ctr" rotWithShape="0">
              <a:prstClr val="black">
                <a:alpha val="7119"/>
              </a:prstClr>
            </a:outerShdw>
          </a:effectLst>
        </p:spPr>
        <p:txBody>
          <a:bodyPr anchor="ctr">
            <a:normAutofit/>
          </a:bodyPr>
          <a:lstStyle>
            <a:lvl1pPr marL="0" indent="0" algn="ctr">
              <a:buNone/>
              <a:defRPr sz="1200" b="0" i="0">
                <a:solidFill>
                  <a:schemeClr val="bg1">
                    <a:lumMod val="75000"/>
                  </a:schemeClr>
                </a:solidFill>
                <a:latin typeface="Poppins" pitchFamily="2" charset="77"/>
                <a:cs typeface="Poppins" pitchFamily="2" charset="77"/>
              </a:defRPr>
            </a:lvl1pPr>
          </a:lstStyle>
          <a:p>
            <a:endParaRPr lang="en-US"/>
          </a:p>
        </p:txBody>
      </p:sp>
      <p:sp>
        <p:nvSpPr>
          <p:cNvPr id="21" name="Text Placeholder 20">
            <a:extLst>
              <a:ext uri="{FF2B5EF4-FFF2-40B4-BE49-F238E27FC236}">
                <a16:creationId xmlns:a16="http://schemas.microsoft.com/office/drawing/2014/main" id="{D8126558-83E8-FF37-5200-46635AF8F98E}"/>
              </a:ext>
            </a:extLst>
          </p:cNvPr>
          <p:cNvSpPr>
            <a:spLocks noGrp="1"/>
          </p:cNvSpPr>
          <p:nvPr>
            <p:ph type="body" sz="quarter" idx="18"/>
          </p:nvPr>
        </p:nvSpPr>
        <p:spPr>
          <a:xfrm>
            <a:off x="3991933" y="3814164"/>
            <a:ext cx="3338451" cy="689672"/>
          </a:xfrm>
          <a:prstGeom prst="rect">
            <a:avLst/>
          </a:prstGeom>
          <a:noFill/>
        </p:spPr>
        <p:txBody>
          <a:bodyPr/>
          <a:lstStyle>
            <a:lvl1pPr marL="0" indent="0" algn="ctr">
              <a:buNone/>
              <a:defRPr sz="1600" b="1" i="0">
                <a:solidFill>
                  <a:schemeClr val="bg1"/>
                </a:solidFill>
                <a:latin typeface="Poppins SemiBold" pitchFamily="2" charset="77"/>
                <a:cs typeface="Poppins SemiBold" pitchFamily="2" charset="77"/>
              </a:defRPr>
            </a:lvl1pPr>
            <a:lvl2pPr marL="457189" indent="0" algn="ctr">
              <a:buNone/>
              <a:defRPr sz="1600">
                <a:latin typeface="Poppins" pitchFamily="2" charset="77"/>
                <a:cs typeface="Poppins" pitchFamily="2" charset="77"/>
              </a:defRPr>
            </a:lvl2pPr>
            <a:lvl3pPr marL="914377" indent="0" algn="ctr">
              <a:buNone/>
              <a:defRPr sz="1400">
                <a:latin typeface="Poppins" pitchFamily="2" charset="77"/>
                <a:cs typeface="Poppins" pitchFamily="2" charset="77"/>
              </a:defRPr>
            </a:lvl3pPr>
            <a:lvl4pPr marL="1371566" indent="0" algn="ctr">
              <a:buNone/>
              <a:defRPr sz="1200">
                <a:latin typeface="Poppins" pitchFamily="2" charset="77"/>
                <a:cs typeface="Poppins" pitchFamily="2" charset="77"/>
              </a:defRPr>
            </a:lvl4pPr>
            <a:lvl5pPr marL="1828754" indent="0" algn="ctr">
              <a:buNone/>
              <a:defRPr sz="1200">
                <a:latin typeface="Poppins" pitchFamily="2" charset="77"/>
                <a:cs typeface="Poppins" pitchFamily="2" charset="77"/>
              </a:defRPr>
            </a:lvl5pPr>
          </a:lstStyle>
          <a:p>
            <a:pPr lvl="0"/>
            <a:r>
              <a:rPr lang="en-US"/>
              <a:t>Click to edit Master text styles</a:t>
            </a:r>
          </a:p>
        </p:txBody>
      </p:sp>
      <p:sp>
        <p:nvSpPr>
          <p:cNvPr id="22" name="Text Placeholder 20">
            <a:extLst>
              <a:ext uri="{FF2B5EF4-FFF2-40B4-BE49-F238E27FC236}">
                <a16:creationId xmlns:a16="http://schemas.microsoft.com/office/drawing/2014/main" id="{D9CB8963-53A1-B16D-CA9C-AC8674C507EC}"/>
              </a:ext>
            </a:extLst>
          </p:cNvPr>
          <p:cNvSpPr>
            <a:spLocks noGrp="1"/>
          </p:cNvSpPr>
          <p:nvPr>
            <p:ph type="body" sz="quarter" idx="19"/>
          </p:nvPr>
        </p:nvSpPr>
        <p:spPr>
          <a:xfrm>
            <a:off x="3991933" y="4486088"/>
            <a:ext cx="3338451" cy="689672"/>
          </a:xfrm>
          <a:prstGeom prst="rect">
            <a:avLst/>
          </a:prstGeom>
          <a:noFill/>
        </p:spPr>
        <p:txBody>
          <a:bodyPr/>
          <a:lstStyle>
            <a:lvl1pPr marL="0" indent="0" algn="ctr">
              <a:buNone/>
              <a:defRPr sz="1200" b="0" i="0">
                <a:solidFill>
                  <a:schemeClr val="bg1"/>
                </a:solidFill>
                <a:latin typeface="Poppins" pitchFamily="2" charset="77"/>
                <a:cs typeface="Poppins" pitchFamily="2" charset="77"/>
              </a:defRPr>
            </a:lvl1pPr>
            <a:lvl2pPr marL="457189" indent="0" algn="ctr">
              <a:buNone/>
              <a:defRPr sz="1600">
                <a:latin typeface="Poppins" pitchFamily="2" charset="77"/>
                <a:cs typeface="Poppins" pitchFamily="2" charset="77"/>
              </a:defRPr>
            </a:lvl2pPr>
            <a:lvl3pPr marL="914377" indent="0" algn="ctr">
              <a:buNone/>
              <a:defRPr sz="1400">
                <a:latin typeface="Poppins" pitchFamily="2" charset="77"/>
                <a:cs typeface="Poppins" pitchFamily="2" charset="77"/>
              </a:defRPr>
            </a:lvl3pPr>
            <a:lvl4pPr marL="1371566" indent="0" algn="ctr">
              <a:buNone/>
              <a:defRPr sz="1200">
                <a:latin typeface="Poppins" pitchFamily="2" charset="77"/>
                <a:cs typeface="Poppins" pitchFamily="2" charset="77"/>
              </a:defRPr>
            </a:lvl4pPr>
            <a:lvl5pPr marL="1828754" indent="0" algn="ctr">
              <a:buNone/>
              <a:defRPr sz="1200">
                <a:latin typeface="Poppins" pitchFamily="2" charset="77"/>
                <a:cs typeface="Poppins" pitchFamily="2" charset="77"/>
              </a:defRPr>
            </a:lvl5pPr>
          </a:lstStyle>
          <a:p>
            <a:pPr lvl="0"/>
            <a:r>
              <a:rPr lang="en-US"/>
              <a:t>Click to edit Master text styles</a:t>
            </a:r>
          </a:p>
        </p:txBody>
      </p:sp>
      <p:sp>
        <p:nvSpPr>
          <p:cNvPr id="25" name="Text Placeholder 20">
            <a:extLst>
              <a:ext uri="{FF2B5EF4-FFF2-40B4-BE49-F238E27FC236}">
                <a16:creationId xmlns:a16="http://schemas.microsoft.com/office/drawing/2014/main" id="{60D5803A-8859-95C9-E0D7-BAFDFD10380D}"/>
              </a:ext>
            </a:extLst>
          </p:cNvPr>
          <p:cNvSpPr>
            <a:spLocks noGrp="1"/>
          </p:cNvSpPr>
          <p:nvPr>
            <p:ph type="body" sz="quarter" idx="22"/>
          </p:nvPr>
        </p:nvSpPr>
        <p:spPr>
          <a:xfrm>
            <a:off x="7833428" y="4494103"/>
            <a:ext cx="3338451" cy="689672"/>
          </a:xfrm>
          <a:prstGeom prst="rect">
            <a:avLst/>
          </a:prstGeom>
          <a:noFill/>
        </p:spPr>
        <p:txBody>
          <a:bodyPr/>
          <a:lstStyle>
            <a:lvl1pPr marL="0" indent="0" algn="ctr">
              <a:buNone/>
              <a:defRPr sz="1600" b="1" i="0">
                <a:solidFill>
                  <a:schemeClr val="bg1"/>
                </a:solidFill>
                <a:latin typeface="Poppins SemiBold" pitchFamily="2" charset="77"/>
                <a:cs typeface="Poppins SemiBold" pitchFamily="2" charset="77"/>
              </a:defRPr>
            </a:lvl1pPr>
            <a:lvl2pPr marL="457189" indent="0" algn="ctr">
              <a:buNone/>
              <a:defRPr sz="1600">
                <a:latin typeface="Poppins" pitchFamily="2" charset="77"/>
                <a:cs typeface="Poppins" pitchFamily="2" charset="77"/>
              </a:defRPr>
            </a:lvl2pPr>
            <a:lvl3pPr marL="914377" indent="0" algn="ctr">
              <a:buNone/>
              <a:defRPr sz="1400">
                <a:latin typeface="Poppins" pitchFamily="2" charset="77"/>
                <a:cs typeface="Poppins" pitchFamily="2" charset="77"/>
              </a:defRPr>
            </a:lvl3pPr>
            <a:lvl4pPr marL="1371566" indent="0" algn="ctr">
              <a:buNone/>
              <a:defRPr sz="1200">
                <a:latin typeface="Poppins" pitchFamily="2" charset="77"/>
                <a:cs typeface="Poppins" pitchFamily="2" charset="77"/>
              </a:defRPr>
            </a:lvl4pPr>
            <a:lvl5pPr marL="1828754" indent="0" algn="ctr">
              <a:buNone/>
              <a:defRPr sz="1200">
                <a:latin typeface="Poppins" pitchFamily="2" charset="77"/>
                <a:cs typeface="Poppins" pitchFamily="2" charset="77"/>
              </a:defRPr>
            </a:lvl5pPr>
          </a:lstStyle>
          <a:p>
            <a:pPr lvl="0"/>
            <a:r>
              <a:rPr lang="en-US"/>
              <a:t>Click to edit Master text styles</a:t>
            </a:r>
          </a:p>
        </p:txBody>
      </p:sp>
      <p:sp>
        <p:nvSpPr>
          <p:cNvPr id="26" name="Text Placeholder 20">
            <a:extLst>
              <a:ext uri="{FF2B5EF4-FFF2-40B4-BE49-F238E27FC236}">
                <a16:creationId xmlns:a16="http://schemas.microsoft.com/office/drawing/2014/main" id="{5E47A34A-11EF-98C8-E071-3E576E57C779}"/>
              </a:ext>
            </a:extLst>
          </p:cNvPr>
          <p:cNvSpPr>
            <a:spLocks noGrp="1"/>
          </p:cNvSpPr>
          <p:nvPr>
            <p:ph type="body" sz="quarter" idx="23"/>
          </p:nvPr>
        </p:nvSpPr>
        <p:spPr>
          <a:xfrm>
            <a:off x="7833428" y="5166027"/>
            <a:ext cx="3338451" cy="689672"/>
          </a:xfrm>
          <a:prstGeom prst="rect">
            <a:avLst/>
          </a:prstGeom>
          <a:noFill/>
        </p:spPr>
        <p:txBody>
          <a:bodyPr/>
          <a:lstStyle>
            <a:lvl1pPr marL="0" indent="0" algn="ctr">
              <a:buNone/>
              <a:defRPr sz="1200" b="0" i="0">
                <a:solidFill>
                  <a:schemeClr val="bg1"/>
                </a:solidFill>
                <a:latin typeface="Poppins" pitchFamily="2" charset="77"/>
                <a:cs typeface="Poppins" pitchFamily="2" charset="77"/>
              </a:defRPr>
            </a:lvl1pPr>
            <a:lvl2pPr marL="457189" indent="0" algn="ctr">
              <a:buNone/>
              <a:defRPr sz="1600">
                <a:latin typeface="Poppins" pitchFamily="2" charset="77"/>
                <a:cs typeface="Poppins" pitchFamily="2" charset="77"/>
              </a:defRPr>
            </a:lvl2pPr>
            <a:lvl3pPr marL="914377" indent="0" algn="ctr">
              <a:buNone/>
              <a:defRPr sz="1400">
                <a:latin typeface="Poppins" pitchFamily="2" charset="77"/>
                <a:cs typeface="Poppins" pitchFamily="2" charset="77"/>
              </a:defRPr>
            </a:lvl3pPr>
            <a:lvl4pPr marL="1371566" indent="0" algn="ctr">
              <a:buNone/>
              <a:defRPr sz="1200">
                <a:latin typeface="Poppins" pitchFamily="2" charset="77"/>
                <a:cs typeface="Poppins" pitchFamily="2" charset="77"/>
              </a:defRPr>
            </a:lvl4pPr>
            <a:lvl5pPr marL="1828754" indent="0" algn="ctr">
              <a:buNone/>
              <a:defRPr sz="1200">
                <a:latin typeface="Poppins" pitchFamily="2" charset="77"/>
                <a:cs typeface="Poppins" pitchFamily="2" charset="77"/>
              </a:defRPr>
            </a:lvl5pPr>
          </a:lstStyle>
          <a:p>
            <a:pPr lvl="0"/>
            <a:r>
              <a:rPr lang="en-US"/>
              <a:t>Click to edit Master text styles</a:t>
            </a:r>
          </a:p>
        </p:txBody>
      </p:sp>
      <p:sp>
        <p:nvSpPr>
          <p:cNvPr id="3" name="Rectangle 2">
            <a:extLst>
              <a:ext uri="{FF2B5EF4-FFF2-40B4-BE49-F238E27FC236}">
                <a16:creationId xmlns:a16="http://schemas.microsoft.com/office/drawing/2014/main" id="{27063392-6219-544B-3067-E1E9C6958FB7}"/>
              </a:ext>
            </a:extLst>
          </p:cNvPr>
          <p:cNvSpPr/>
          <p:nvPr userDrawn="1"/>
        </p:nvSpPr>
        <p:spPr>
          <a:xfrm>
            <a:off x="10614214" y="6394355"/>
            <a:ext cx="1205255" cy="22857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1" b="1" i="0">
              <a:latin typeface="Poppins SemiBold" pitchFamily="2" charset="77"/>
            </a:endParaRPr>
          </a:p>
        </p:txBody>
      </p:sp>
    </p:spTree>
    <p:extLst>
      <p:ext uri="{BB962C8B-B14F-4D97-AF65-F5344CB8AC3E}">
        <p14:creationId xmlns:p14="http://schemas.microsoft.com/office/powerpoint/2010/main" val="70387285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Meet the team - 1">
    <p:bg>
      <p:bgPr>
        <a:solidFill>
          <a:schemeClr val="accent2"/>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B3A3859-EB36-6D60-7F54-295A8065F2A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466" y="1"/>
            <a:ext cx="12189532" cy="6859387"/>
          </a:xfrm>
          <a:prstGeom prst="rect">
            <a:avLst/>
          </a:prstGeom>
        </p:spPr>
      </p:pic>
      <p:sp>
        <p:nvSpPr>
          <p:cNvPr id="8" name="Rectangle 7">
            <a:extLst>
              <a:ext uri="{FF2B5EF4-FFF2-40B4-BE49-F238E27FC236}">
                <a16:creationId xmlns:a16="http://schemas.microsoft.com/office/drawing/2014/main" id="{8F03F4BD-A0BD-D66C-46C3-865BAB3663EB}"/>
              </a:ext>
            </a:extLst>
          </p:cNvPr>
          <p:cNvSpPr/>
          <p:nvPr userDrawn="1"/>
        </p:nvSpPr>
        <p:spPr>
          <a:xfrm>
            <a:off x="792550" y="5334770"/>
            <a:ext cx="3251913" cy="474133"/>
          </a:xfrm>
          <a:prstGeom prst="rect">
            <a:avLst/>
          </a:prstGeom>
          <a:solidFill>
            <a:srgbClr val="111C4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1" b="1" i="0">
              <a:latin typeface="Poppins SemiBold" pitchFamily="2" charset="77"/>
            </a:endParaRPr>
          </a:p>
        </p:txBody>
      </p:sp>
      <p:sp>
        <p:nvSpPr>
          <p:cNvPr id="9" name="Title 1">
            <a:extLst>
              <a:ext uri="{FF2B5EF4-FFF2-40B4-BE49-F238E27FC236}">
                <a16:creationId xmlns:a16="http://schemas.microsoft.com/office/drawing/2014/main" id="{CD36D78F-2670-5F57-39A3-4E93CEA98C3C}"/>
              </a:ext>
            </a:extLst>
          </p:cNvPr>
          <p:cNvSpPr>
            <a:spLocks noGrp="1"/>
          </p:cNvSpPr>
          <p:nvPr>
            <p:ph type="title" hasCustomPrompt="1"/>
          </p:nvPr>
        </p:nvSpPr>
        <p:spPr>
          <a:xfrm>
            <a:off x="259459" y="1562990"/>
            <a:ext cx="3039035" cy="1127591"/>
          </a:xfrm>
        </p:spPr>
        <p:txBody>
          <a:bodyPr anchor="t"/>
          <a:lstStyle>
            <a:lvl1pPr algn="ctr">
              <a:defRPr sz="3200" b="1" i="0">
                <a:solidFill>
                  <a:schemeClr val="bg1"/>
                </a:solidFill>
                <a:latin typeface="Poppins SemiBold" pitchFamily="2" charset="77"/>
                <a:cs typeface="Poppins SemiBold" pitchFamily="2" charset="77"/>
              </a:defRPr>
            </a:lvl1pPr>
          </a:lstStyle>
          <a:p>
            <a:r>
              <a:rPr lang="en-US" dirty="0"/>
              <a:t>Meet the</a:t>
            </a:r>
            <a:br>
              <a:rPr lang="en-US" dirty="0"/>
            </a:br>
            <a:r>
              <a:rPr lang="en-US" dirty="0"/>
              <a:t>Mitratech </a:t>
            </a:r>
            <a:br>
              <a:rPr lang="en-US" dirty="0"/>
            </a:br>
            <a:r>
              <a:rPr lang="en-US" dirty="0"/>
              <a:t>Team</a:t>
            </a:r>
          </a:p>
        </p:txBody>
      </p:sp>
      <p:sp>
        <p:nvSpPr>
          <p:cNvPr id="13" name="Rectangle 12">
            <a:extLst>
              <a:ext uri="{FF2B5EF4-FFF2-40B4-BE49-F238E27FC236}">
                <a16:creationId xmlns:a16="http://schemas.microsoft.com/office/drawing/2014/main" id="{3449A23B-3322-C067-9F16-E9D2081E7094}"/>
              </a:ext>
            </a:extLst>
          </p:cNvPr>
          <p:cNvSpPr/>
          <p:nvPr userDrawn="1"/>
        </p:nvSpPr>
        <p:spPr>
          <a:xfrm>
            <a:off x="1" y="6573328"/>
            <a:ext cx="12189532" cy="115469"/>
          </a:xfrm>
          <a:prstGeom prst="rect">
            <a:avLst/>
          </a:prstGeom>
          <a:solidFill>
            <a:srgbClr val="111C4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1" b="1" i="0">
              <a:latin typeface="Poppins SemiBold" pitchFamily="2" charset="77"/>
            </a:endParaRPr>
          </a:p>
        </p:txBody>
      </p:sp>
      <p:sp>
        <p:nvSpPr>
          <p:cNvPr id="5" name="Picture Placeholder 4">
            <a:extLst>
              <a:ext uri="{FF2B5EF4-FFF2-40B4-BE49-F238E27FC236}">
                <a16:creationId xmlns:a16="http://schemas.microsoft.com/office/drawing/2014/main" id="{730F7449-BFE1-6765-F6E8-060450BDB70A}"/>
              </a:ext>
            </a:extLst>
          </p:cNvPr>
          <p:cNvSpPr>
            <a:spLocks noGrp="1"/>
          </p:cNvSpPr>
          <p:nvPr>
            <p:ph type="pic" sz="quarter" idx="10"/>
          </p:nvPr>
        </p:nvSpPr>
        <p:spPr>
          <a:xfrm>
            <a:off x="3626343" y="1186753"/>
            <a:ext cx="3730531" cy="3730531"/>
          </a:xfrm>
          <a:prstGeom prst="ellipse">
            <a:avLst/>
          </a:prstGeom>
          <a:solidFill>
            <a:schemeClr val="bg1"/>
          </a:solidFill>
          <a:ln w="76200">
            <a:solidFill>
              <a:schemeClr val="bg1"/>
            </a:solidFill>
          </a:ln>
          <a:effectLst>
            <a:outerShdw blurRad="63500" sx="102000" sy="102000" algn="ctr" rotWithShape="0">
              <a:prstClr val="black">
                <a:alpha val="7119"/>
              </a:prstClr>
            </a:outerShdw>
          </a:effectLst>
        </p:spPr>
        <p:txBody>
          <a:bodyPr anchor="ctr"/>
          <a:lstStyle>
            <a:lvl1pPr marL="0" indent="0" algn="ctr">
              <a:buNone/>
              <a:defRPr sz="2000" b="0" i="0">
                <a:solidFill>
                  <a:schemeClr val="bg1">
                    <a:lumMod val="75000"/>
                  </a:schemeClr>
                </a:solidFill>
                <a:latin typeface="Poppins" pitchFamily="2" charset="77"/>
                <a:cs typeface="Poppins" pitchFamily="2" charset="77"/>
              </a:defRPr>
            </a:lvl1pPr>
          </a:lstStyle>
          <a:p>
            <a:endParaRPr lang="en-US"/>
          </a:p>
        </p:txBody>
      </p:sp>
      <p:sp>
        <p:nvSpPr>
          <p:cNvPr id="21" name="Text Placeholder 20">
            <a:extLst>
              <a:ext uri="{FF2B5EF4-FFF2-40B4-BE49-F238E27FC236}">
                <a16:creationId xmlns:a16="http://schemas.microsoft.com/office/drawing/2014/main" id="{D8126558-83E8-FF37-5200-46635AF8F98E}"/>
              </a:ext>
            </a:extLst>
          </p:cNvPr>
          <p:cNvSpPr>
            <a:spLocks noGrp="1"/>
          </p:cNvSpPr>
          <p:nvPr>
            <p:ph type="body" sz="quarter" idx="18"/>
          </p:nvPr>
        </p:nvSpPr>
        <p:spPr>
          <a:xfrm>
            <a:off x="7728616" y="2538651"/>
            <a:ext cx="3338451" cy="689672"/>
          </a:xfrm>
          <a:prstGeom prst="rect">
            <a:avLst/>
          </a:prstGeom>
          <a:noFill/>
        </p:spPr>
        <p:txBody>
          <a:bodyPr/>
          <a:lstStyle>
            <a:lvl1pPr marL="0" indent="0" algn="l">
              <a:buNone/>
              <a:defRPr sz="1600" b="1" i="0">
                <a:solidFill>
                  <a:schemeClr val="bg1"/>
                </a:solidFill>
                <a:latin typeface="Poppins SemiBold" pitchFamily="2" charset="77"/>
                <a:cs typeface="Poppins SemiBold" pitchFamily="2" charset="77"/>
              </a:defRPr>
            </a:lvl1pPr>
            <a:lvl2pPr marL="457189" indent="0" algn="ctr">
              <a:buNone/>
              <a:defRPr sz="1600">
                <a:latin typeface="Poppins" pitchFamily="2" charset="77"/>
                <a:cs typeface="Poppins" pitchFamily="2" charset="77"/>
              </a:defRPr>
            </a:lvl2pPr>
            <a:lvl3pPr marL="914377" indent="0" algn="ctr">
              <a:buNone/>
              <a:defRPr sz="1400">
                <a:latin typeface="Poppins" pitchFamily="2" charset="77"/>
                <a:cs typeface="Poppins" pitchFamily="2" charset="77"/>
              </a:defRPr>
            </a:lvl3pPr>
            <a:lvl4pPr marL="1371566" indent="0" algn="ctr">
              <a:buNone/>
              <a:defRPr sz="1200">
                <a:latin typeface="Poppins" pitchFamily="2" charset="77"/>
                <a:cs typeface="Poppins" pitchFamily="2" charset="77"/>
              </a:defRPr>
            </a:lvl4pPr>
            <a:lvl5pPr marL="1828754" indent="0" algn="ctr">
              <a:buNone/>
              <a:defRPr sz="1200">
                <a:latin typeface="Poppins" pitchFamily="2" charset="77"/>
                <a:cs typeface="Poppins" pitchFamily="2" charset="77"/>
              </a:defRPr>
            </a:lvl5pPr>
          </a:lstStyle>
          <a:p>
            <a:pPr lvl="0"/>
            <a:r>
              <a:rPr lang="en-US"/>
              <a:t>Click to edit Master text styles</a:t>
            </a:r>
          </a:p>
        </p:txBody>
      </p:sp>
      <p:sp>
        <p:nvSpPr>
          <p:cNvPr id="22" name="Text Placeholder 20">
            <a:extLst>
              <a:ext uri="{FF2B5EF4-FFF2-40B4-BE49-F238E27FC236}">
                <a16:creationId xmlns:a16="http://schemas.microsoft.com/office/drawing/2014/main" id="{D9CB8963-53A1-B16D-CA9C-AC8674C507EC}"/>
              </a:ext>
            </a:extLst>
          </p:cNvPr>
          <p:cNvSpPr>
            <a:spLocks noGrp="1"/>
          </p:cNvSpPr>
          <p:nvPr>
            <p:ph type="body" sz="quarter" idx="19"/>
          </p:nvPr>
        </p:nvSpPr>
        <p:spPr>
          <a:xfrm>
            <a:off x="7728616" y="3210575"/>
            <a:ext cx="3338451" cy="689672"/>
          </a:xfrm>
          <a:prstGeom prst="rect">
            <a:avLst/>
          </a:prstGeom>
          <a:noFill/>
        </p:spPr>
        <p:txBody>
          <a:bodyPr/>
          <a:lstStyle>
            <a:lvl1pPr marL="0" indent="0" algn="l">
              <a:buNone/>
              <a:defRPr sz="1200" b="0" i="0">
                <a:solidFill>
                  <a:schemeClr val="bg1"/>
                </a:solidFill>
                <a:latin typeface="Poppins" pitchFamily="2" charset="77"/>
                <a:cs typeface="Poppins" pitchFamily="2" charset="77"/>
              </a:defRPr>
            </a:lvl1pPr>
            <a:lvl2pPr marL="457189" indent="0" algn="ctr">
              <a:buNone/>
              <a:defRPr sz="1600">
                <a:latin typeface="Poppins" pitchFamily="2" charset="77"/>
                <a:cs typeface="Poppins" pitchFamily="2" charset="77"/>
              </a:defRPr>
            </a:lvl2pPr>
            <a:lvl3pPr marL="914377" indent="0" algn="ctr">
              <a:buNone/>
              <a:defRPr sz="1400">
                <a:latin typeface="Poppins" pitchFamily="2" charset="77"/>
                <a:cs typeface="Poppins" pitchFamily="2" charset="77"/>
              </a:defRPr>
            </a:lvl3pPr>
            <a:lvl4pPr marL="1371566" indent="0" algn="ctr">
              <a:buNone/>
              <a:defRPr sz="1200">
                <a:latin typeface="Poppins" pitchFamily="2" charset="77"/>
                <a:cs typeface="Poppins" pitchFamily="2" charset="77"/>
              </a:defRPr>
            </a:lvl4pPr>
            <a:lvl5pPr marL="1828754" indent="0" algn="ctr">
              <a:buNone/>
              <a:defRPr sz="1200">
                <a:latin typeface="Poppins" pitchFamily="2" charset="77"/>
                <a:cs typeface="Poppins" pitchFamily="2" charset="77"/>
              </a:defRPr>
            </a:lvl5pPr>
          </a:lstStyle>
          <a:p>
            <a:pPr lvl="0"/>
            <a:r>
              <a:rPr lang="en-US"/>
              <a:t>Click to edit Master text styles</a:t>
            </a:r>
          </a:p>
        </p:txBody>
      </p:sp>
      <p:sp>
        <p:nvSpPr>
          <p:cNvPr id="3" name="Rectangle 2">
            <a:extLst>
              <a:ext uri="{FF2B5EF4-FFF2-40B4-BE49-F238E27FC236}">
                <a16:creationId xmlns:a16="http://schemas.microsoft.com/office/drawing/2014/main" id="{727A8F68-ABB6-6B4B-E0C4-53F922DA77C6}"/>
              </a:ext>
            </a:extLst>
          </p:cNvPr>
          <p:cNvSpPr/>
          <p:nvPr userDrawn="1"/>
        </p:nvSpPr>
        <p:spPr>
          <a:xfrm>
            <a:off x="10614214" y="6394355"/>
            <a:ext cx="1205255" cy="22857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1" b="1" i="0">
              <a:latin typeface="Poppins SemiBold" pitchFamily="2" charset="77"/>
            </a:endParaRPr>
          </a:p>
        </p:txBody>
      </p:sp>
    </p:spTree>
    <p:extLst>
      <p:ext uri="{BB962C8B-B14F-4D97-AF65-F5344CB8AC3E}">
        <p14:creationId xmlns:p14="http://schemas.microsoft.com/office/powerpoint/2010/main" val="140749468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FC0FB7C-3ED8-EA0C-DD5D-ADB1D7A3402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467" y="1"/>
            <a:ext cx="12189533" cy="6859388"/>
          </a:xfrm>
          <a:prstGeom prst="rect">
            <a:avLst/>
          </a:prstGeom>
        </p:spPr>
      </p:pic>
      <p:sp>
        <p:nvSpPr>
          <p:cNvPr id="3" name="Title Placeholder 1">
            <a:extLst>
              <a:ext uri="{FF2B5EF4-FFF2-40B4-BE49-F238E27FC236}">
                <a16:creationId xmlns:a16="http://schemas.microsoft.com/office/drawing/2014/main" id="{7DB17148-43C3-25FB-E59D-1305BB5FE7A0}"/>
              </a:ext>
            </a:extLst>
          </p:cNvPr>
          <p:cNvSpPr>
            <a:spLocks noGrp="1"/>
          </p:cNvSpPr>
          <p:nvPr>
            <p:ph type="title" hasCustomPrompt="1"/>
          </p:nvPr>
        </p:nvSpPr>
        <p:spPr>
          <a:xfrm>
            <a:off x="876030" y="2210376"/>
            <a:ext cx="5909020" cy="605881"/>
          </a:xfrm>
          <a:prstGeom prst="rect">
            <a:avLst/>
          </a:prstGeom>
        </p:spPr>
        <p:txBody>
          <a:bodyPr vert="horz" lIns="91440" tIns="45720" rIns="91440" bIns="45720" rtlCol="0" anchor="b">
            <a:normAutofit/>
          </a:bodyPr>
          <a:lstStyle>
            <a:lvl1pPr>
              <a:lnSpc>
                <a:spcPts val="5200"/>
              </a:lnSpc>
              <a:defRPr sz="4800">
                <a:solidFill>
                  <a:schemeClr val="tx2"/>
                </a:solidFill>
              </a:defRPr>
            </a:lvl1pPr>
          </a:lstStyle>
          <a:p>
            <a:r>
              <a:rPr lang="en-US"/>
              <a:t>Overview</a:t>
            </a:r>
          </a:p>
        </p:txBody>
      </p:sp>
      <p:sp>
        <p:nvSpPr>
          <p:cNvPr id="4" name="Text Placeholder 2">
            <a:extLst>
              <a:ext uri="{FF2B5EF4-FFF2-40B4-BE49-F238E27FC236}">
                <a16:creationId xmlns:a16="http://schemas.microsoft.com/office/drawing/2014/main" id="{212964AC-2AD5-0BB0-C693-16B51B23C98C}"/>
              </a:ext>
            </a:extLst>
          </p:cNvPr>
          <p:cNvSpPr>
            <a:spLocks noGrp="1"/>
          </p:cNvSpPr>
          <p:nvPr>
            <p:ph type="body" idx="1" hasCustomPrompt="1"/>
          </p:nvPr>
        </p:nvSpPr>
        <p:spPr>
          <a:xfrm>
            <a:off x="888730" y="3007727"/>
            <a:ext cx="4482511" cy="1502399"/>
          </a:xfrm>
        </p:spPr>
        <p:txBody>
          <a:bodyPr anchor="t">
            <a:noAutofit/>
          </a:bodyPr>
          <a:lstStyle>
            <a:lvl1pPr marL="0" indent="0">
              <a:lnSpc>
                <a:spcPct val="114000"/>
              </a:lnSpc>
              <a:buNone/>
              <a:defRPr sz="2000" b="0" i="0">
                <a:solidFill>
                  <a:schemeClr val="tx1"/>
                </a:solidFill>
                <a:latin typeface="Poppins" pitchFamily="2" charset="77"/>
                <a:cs typeface="Poppins" pitchFamily="2" charset="77"/>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Subhead text here and can be up to two sentences max of information included and not more than that.</a:t>
            </a:r>
          </a:p>
        </p:txBody>
      </p:sp>
    </p:spTree>
    <p:extLst>
      <p:ext uri="{BB962C8B-B14F-4D97-AF65-F5344CB8AC3E}">
        <p14:creationId xmlns:p14="http://schemas.microsoft.com/office/powerpoint/2010/main" val="402708673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FC0FB7C-3ED8-EA0C-DD5D-ADB1D7A3402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466" y="1"/>
            <a:ext cx="12189532" cy="6859388"/>
          </a:xfrm>
          <a:prstGeom prst="rect">
            <a:avLst/>
          </a:prstGeom>
        </p:spPr>
      </p:pic>
      <p:sp>
        <p:nvSpPr>
          <p:cNvPr id="3" name="Title Placeholder 1">
            <a:extLst>
              <a:ext uri="{FF2B5EF4-FFF2-40B4-BE49-F238E27FC236}">
                <a16:creationId xmlns:a16="http://schemas.microsoft.com/office/drawing/2014/main" id="{7DB17148-43C3-25FB-E59D-1305BB5FE7A0}"/>
              </a:ext>
            </a:extLst>
          </p:cNvPr>
          <p:cNvSpPr>
            <a:spLocks noGrp="1"/>
          </p:cNvSpPr>
          <p:nvPr>
            <p:ph type="title" hasCustomPrompt="1"/>
          </p:nvPr>
        </p:nvSpPr>
        <p:spPr>
          <a:xfrm>
            <a:off x="876030" y="2210376"/>
            <a:ext cx="5909020" cy="605881"/>
          </a:xfrm>
          <a:prstGeom prst="rect">
            <a:avLst/>
          </a:prstGeom>
        </p:spPr>
        <p:txBody>
          <a:bodyPr vert="horz" lIns="91440" tIns="45720" rIns="91440" bIns="45720" rtlCol="0" anchor="b">
            <a:normAutofit/>
          </a:bodyPr>
          <a:lstStyle>
            <a:lvl1pPr>
              <a:lnSpc>
                <a:spcPts val="5200"/>
              </a:lnSpc>
              <a:defRPr sz="4800">
                <a:solidFill>
                  <a:schemeClr val="tx2"/>
                </a:solidFill>
              </a:defRPr>
            </a:lvl1pPr>
          </a:lstStyle>
          <a:p>
            <a:r>
              <a:rPr lang="en-US"/>
              <a:t>Overview</a:t>
            </a:r>
          </a:p>
        </p:txBody>
      </p:sp>
      <p:sp>
        <p:nvSpPr>
          <p:cNvPr id="4" name="Text Placeholder 2">
            <a:extLst>
              <a:ext uri="{FF2B5EF4-FFF2-40B4-BE49-F238E27FC236}">
                <a16:creationId xmlns:a16="http://schemas.microsoft.com/office/drawing/2014/main" id="{212964AC-2AD5-0BB0-C693-16B51B23C98C}"/>
              </a:ext>
            </a:extLst>
          </p:cNvPr>
          <p:cNvSpPr>
            <a:spLocks noGrp="1"/>
          </p:cNvSpPr>
          <p:nvPr>
            <p:ph type="body" idx="1" hasCustomPrompt="1"/>
          </p:nvPr>
        </p:nvSpPr>
        <p:spPr>
          <a:xfrm>
            <a:off x="888730" y="3007727"/>
            <a:ext cx="4482511" cy="1502399"/>
          </a:xfrm>
        </p:spPr>
        <p:txBody>
          <a:bodyPr anchor="t">
            <a:noAutofit/>
          </a:bodyPr>
          <a:lstStyle>
            <a:lvl1pPr marL="0" indent="0">
              <a:lnSpc>
                <a:spcPct val="114000"/>
              </a:lnSpc>
              <a:buNone/>
              <a:defRPr sz="2000" b="0" i="0">
                <a:solidFill>
                  <a:schemeClr val="tx1"/>
                </a:solidFill>
                <a:latin typeface="Poppins" pitchFamily="2" charset="77"/>
                <a:cs typeface="Poppins" pitchFamily="2" charset="77"/>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Subhead text here and can be up to two sentences max of information included and not more than that.</a:t>
            </a:r>
          </a:p>
        </p:txBody>
      </p:sp>
    </p:spTree>
    <p:extLst>
      <p:ext uri="{BB962C8B-B14F-4D97-AF65-F5344CB8AC3E}">
        <p14:creationId xmlns:p14="http://schemas.microsoft.com/office/powerpoint/2010/main" val="322444906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FC0FB7C-3ED8-EA0C-DD5D-ADB1D7A3402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466" y="1"/>
            <a:ext cx="12189532" cy="6859388"/>
          </a:xfrm>
          <a:prstGeom prst="rect">
            <a:avLst/>
          </a:prstGeom>
        </p:spPr>
      </p:pic>
      <p:sp>
        <p:nvSpPr>
          <p:cNvPr id="3" name="Title Placeholder 1">
            <a:extLst>
              <a:ext uri="{FF2B5EF4-FFF2-40B4-BE49-F238E27FC236}">
                <a16:creationId xmlns:a16="http://schemas.microsoft.com/office/drawing/2014/main" id="{7DB17148-43C3-25FB-E59D-1305BB5FE7A0}"/>
              </a:ext>
            </a:extLst>
          </p:cNvPr>
          <p:cNvSpPr>
            <a:spLocks noGrp="1"/>
          </p:cNvSpPr>
          <p:nvPr>
            <p:ph type="title" hasCustomPrompt="1"/>
          </p:nvPr>
        </p:nvSpPr>
        <p:spPr>
          <a:xfrm>
            <a:off x="876030" y="2210376"/>
            <a:ext cx="5909020" cy="605881"/>
          </a:xfrm>
          <a:prstGeom prst="rect">
            <a:avLst/>
          </a:prstGeom>
        </p:spPr>
        <p:txBody>
          <a:bodyPr vert="horz" lIns="91440" tIns="45720" rIns="91440" bIns="45720" rtlCol="0" anchor="b">
            <a:normAutofit/>
          </a:bodyPr>
          <a:lstStyle>
            <a:lvl1pPr>
              <a:lnSpc>
                <a:spcPts val="5200"/>
              </a:lnSpc>
              <a:defRPr sz="4800">
                <a:solidFill>
                  <a:schemeClr val="tx2"/>
                </a:solidFill>
              </a:defRPr>
            </a:lvl1pPr>
          </a:lstStyle>
          <a:p>
            <a:r>
              <a:rPr lang="en-US"/>
              <a:t>Overview</a:t>
            </a:r>
          </a:p>
        </p:txBody>
      </p:sp>
      <p:sp>
        <p:nvSpPr>
          <p:cNvPr id="4" name="Text Placeholder 2">
            <a:extLst>
              <a:ext uri="{FF2B5EF4-FFF2-40B4-BE49-F238E27FC236}">
                <a16:creationId xmlns:a16="http://schemas.microsoft.com/office/drawing/2014/main" id="{212964AC-2AD5-0BB0-C693-16B51B23C98C}"/>
              </a:ext>
            </a:extLst>
          </p:cNvPr>
          <p:cNvSpPr>
            <a:spLocks noGrp="1"/>
          </p:cNvSpPr>
          <p:nvPr>
            <p:ph type="body" idx="1" hasCustomPrompt="1"/>
          </p:nvPr>
        </p:nvSpPr>
        <p:spPr>
          <a:xfrm>
            <a:off x="888730" y="3007727"/>
            <a:ext cx="4482511" cy="1502399"/>
          </a:xfrm>
        </p:spPr>
        <p:txBody>
          <a:bodyPr anchor="t">
            <a:noAutofit/>
          </a:bodyPr>
          <a:lstStyle>
            <a:lvl1pPr marL="0" indent="0">
              <a:lnSpc>
                <a:spcPct val="114000"/>
              </a:lnSpc>
              <a:buNone/>
              <a:defRPr sz="2000" b="0" i="0">
                <a:solidFill>
                  <a:schemeClr val="tx1"/>
                </a:solidFill>
                <a:latin typeface="Poppins" pitchFamily="2" charset="77"/>
                <a:cs typeface="Poppins" pitchFamily="2" charset="77"/>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Subhead text here and can be up to two sentences max of information included and not more than that.</a:t>
            </a:r>
          </a:p>
        </p:txBody>
      </p:sp>
    </p:spTree>
    <p:extLst>
      <p:ext uri="{BB962C8B-B14F-4D97-AF65-F5344CB8AC3E}">
        <p14:creationId xmlns:p14="http://schemas.microsoft.com/office/powerpoint/2010/main" val="5795803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AdvanceLaw Branding" preserve="1" userDrawn="1">
  <p:cSld name="Navy_Title_Slide_MTLogo">
    <p:spTree>
      <p:nvGrpSpPr>
        <p:cNvPr id="1" name="Shape 9"/>
        <p:cNvGrpSpPr/>
        <p:nvPr/>
      </p:nvGrpSpPr>
      <p:grpSpPr>
        <a:xfrm>
          <a:off x="0" y="0"/>
          <a:ext cx="0" cy="0"/>
          <a:chOff x="0" y="0"/>
          <a:chExt cx="0" cy="0"/>
        </a:xfrm>
      </p:grpSpPr>
      <p:pic>
        <p:nvPicPr>
          <p:cNvPr id="10" name="Google Shape;10;p9"/>
          <p:cNvPicPr preferRelativeResize="0"/>
          <p:nvPr/>
        </p:nvPicPr>
        <p:blipFill>
          <a:blip r:embed="rId2">
            <a:extLst>
              <a:ext uri="{28A0092B-C50C-407E-A947-70E740481C1C}">
                <a14:useLocalDpi xmlns:a14="http://schemas.microsoft.com/office/drawing/2010/main" val="0"/>
              </a:ext>
            </a:extLst>
          </a:blip>
          <a:srcRect/>
          <a:stretch/>
        </p:blipFill>
        <p:spPr>
          <a:xfrm>
            <a:off x="2469" y="0"/>
            <a:ext cx="12187065" cy="6858000"/>
          </a:xfrm>
          <a:prstGeom prst="rect">
            <a:avLst/>
          </a:prstGeom>
          <a:noFill/>
          <a:ln>
            <a:noFill/>
          </a:ln>
        </p:spPr>
      </p:pic>
      <p:sp>
        <p:nvSpPr>
          <p:cNvPr id="11" name="Google Shape;11;p9"/>
          <p:cNvSpPr txBox="1">
            <a:spLocks noGrp="1"/>
          </p:cNvSpPr>
          <p:nvPr>
            <p:ph type="ctrTitle"/>
          </p:nvPr>
        </p:nvSpPr>
        <p:spPr>
          <a:xfrm>
            <a:off x="764628" y="1815947"/>
            <a:ext cx="5495200" cy="1786508"/>
          </a:xfrm>
          <a:prstGeom prst="rect">
            <a:avLst/>
          </a:prstGeom>
          <a:noFill/>
          <a:ln>
            <a:noFill/>
          </a:ln>
        </p:spPr>
        <p:txBody>
          <a:bodyPr spcFirstLastPara="1" wrap="square" lIns="68575" tIns="34275" rIns="68575" bIns="34275" anchor="ctr" anchorCtr="0">
            <a:normAutofit/>
          </a:bodyPr>
          <a:lstStyle>
            <a:lvl1pPr lvl="0" algn="l">
              <a:lnSpc>
                <a:spcPct val="100000"/>
              </a:lnSpc>
              <a:spcBef>
                <a:spcPts val="0"/>
              </a:spcBef>
              <a:spcAft>
                <a:spcPts val="0"/>
              </a:spcAft>
              <a:buClr>
                <a:schemeClr val="lt1"/>
              </a:buClr>
              <a:buSzPts val="3600"/>
              <a:buFont typeface="Arial"/>
              <a:buNone/>
              <a:defRPr sz="4800" b="1" i="0">
                <a:solidFill>
                  <a:schemeClr val="bg1"/>
                </a:solidFill>
                <a:latin typeface="Poppins" pitchFamily="2" charset="77"/>
                <a:cs typeface="Poppins" pitchFamily="2" charset="77"/>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dirty="0"/>
          </a:p>
        </p:txBody>
      </p:sp>
      <p:sp>
        <p:nvSpPr>
          <p:cNvPr id="12" name="Google Shape;12;p9"/>
          <p:cNvSpPr txBox="1">
            <a:spLocks noGrp="1"/>
          </p:cNvSpPr>
          <p:nvPr>
            <p:ph type="subTitle" idx="1"/>
          </p:nvPr>
        </p:nvSpPr>
        <p:spPr>
          <a:xfrm>
            <a:off x="764628" y="4070435"/>
            <a:ext cx="5495200" cy="1482000"/>
          </a:xfrm>
          <a:prstGeom prst="rect">
            <a:avLst/>
          </a:prstGeom>
          <a:noFill/>
          <a:ln>
            <a:noFill/>
          </a:ln>
        </p:spPr>
        <p:txBody>
          <a:bodyPr spcFirstLastPara="1" wrap="square" lIns="68575" tIns="34275" rIns="68575" bIns="34275" anchor="t" anchorCtr="0">
            <a:normAutofit/>
          </a:bodyPr>
          <a:lstStyle>
            <a:lvl1pPr lvl="0" algn="l">
              <a:lnSpc>
                <a:spcPct val="114000"/>
              </a:lnSpc>
              <a:spcBef>
                <a:spcPts val="1067"/>
              </a:spcBef>
              <a:spcAft>
                <a:spcPts val="0"/>
              </a:spcAft>
              <a:buSzPts val="1500"/>
              <a:buNone/>
              <a:defRPr sz="2000" b="0" i="0">
                <a:solidFill>
                  <a:schemeClr val="bg1"/>
                </a:solidFill>
                <a:latin typeface="Poppins" pitchFamily="2" charset="77"/>
                <a:cs typeface="Poppins" pitchFamily="2" charset="77"/>
              </a:defRPr>
            </a:lvl1pPr>
            <a:lvl2pPr lvl="1" algn="ctr">
              <a:lnSpc>
                <a:spcPct val="90000"/>
              </a:lnSpc>
              <a:spcBef>
                <a:spcPts val="533"/>
              </a:spcBef>
              <a:spcAft>
                <a:spcPts val="0"/>
              </a:spcAft>
              <a:buSzPts val="1500"/>
              <a:buNone/>
              <a:defRPr sz="2000"/>
            </a:lvl2pPr>
            <a:lvl3pPr lvl="2" algn="ctr">
              <a:lnSpc>
                <a:spcPct val="90000"/>
              </a:lnSpc>
              <a:spcBef>
                <a:spcPts val="533"/>
              </a:spcBef>
              <a:spcAft>
                <a:spcPts val="0"/>
              </a:spcAft>
              <a:buSzPts val="1400"/>
              <a:buNone/>
              <a:defRPr sz="1867"/>
            </a:lvl3pPr>
            <a:lvl4pPr lvl="3" algn="ctr">
              <a:lnSpc>
                <a:spcPct val="90000"/>
              </a:lnSpc>
              <a:spcBef>
                <a:spcPts val="533"/>
              </a:spcBef>
              <a:spcAft>
                <a:spcPts val="0"/>
              </a:spcAft>
              <a:buSzPts val="1200"/>
              <a:buNone/>
              <a:defRPr sz="1600"/>
            </a:lvl4pPr>
            <a:lvl5pPr lvl="4" algn="ctr">
              <a:lnSpc>
                <a:spcPct val="90000"/>
              </a:lnSpc>
              <a:spcBef>
                <a:spcPts val="533"/>
              </a:spcBef>
              <a:spcAft>
                <a:spcPts val="0"/>
              </a:spcAft>
              <a:buSzPts val="1200"/>
              <a:buNone/>
              <a:defRPr sz="1600"/>
            </a:lvl5pPr>
            <a:lvl6pPr lvl="5" algn="ctr">
              <a:lnSpc>
                <a:spcPct val="90000"/>
              </a:lnSpc>
              <a:spcBef>
                <a:spcPts val="533"/>
              </a:spcBef>
              <a:spcAft>
                <a:spcPts val="0"/>
              </a:spcAft>
              <a:buClr>
                <a:schemeClr val="dk1"/>
              </a:buClr>
              <a:buSzPts val="1200"/>
              <a:buNone/>
              <a:defRPr sz="1600"/>
            </a:lvl6pPr>
            <a:lvl7pPr lvl="6" algn="ctr">
              <a:lnSpc>
                <a:spcPct val="90000"/>
              </a:lnSpc>
              <a:spcBef>
                <a:spcPts val="533"/>
              </a:spcBef>
              <a:spcAft>
                <a:spcPts val="0"/>
              </a:spcAft>
              <a:buClr>
                <a:schemeClr val="dk1"/>
              </a:buClr>
              <a:buSzPts val="1200"/>
              <a:buNone/>
              <a:defRPr sz="1600"/>
            </a:lvl7pPr>
            <a:lvl8pPr lvl="7" algn="ctr">
              <a:lnSpc>
                <a:spcPct val="90000"/>
              </a:lnSpc>
              <a:spcBef>
                <a:spcPts val="533"/>
              </a:spcBef>
              <a:spcAft>
                <a:spcPts val="0"/>
              </a:spcAft>
              <a:buClr>
                <a:schemeClr val="dk1"/>
              </a:buClr>
              <a:buSzPts val="1200"/>
              <a:buNone/>
              <a:defRPr sz="1600"/>
            </a:lvl8pPr>
            <a:lvl9pPr lvl="8" algn="ctr">
              <a:lnSpc>
                <a:spcPct val="90000"/>
              </a:lnSpc>
              <a:spcBef>
                <a:spcPts val="533"/>
              </a:spcBef>
              <a:spcAft>
                <a:spcPts val="0"/>
              </a:spcAft>
              <a:buClr>
                <a:schemeClr val="dk1"/>
              </a:buClr>
              <a:buSzPts val="1200"/>
              <a:buNone/>
              <a:defRPr sz="1600"/>
            </a:lvl9pPr>
          </a:lstStyle>
          <a:p>
            <a:endParaRPr/>
          </a:p>
        </p:txBody>
      </p:sp>
    </p:spTree>
    <p:extLst>
      <p:ext uri="{BB962C8B-B14F-4D97-AF65-F5344CB8AC3E}">
        <p14:creationId xmlns:p14="http://schemas.microsoft.com/office/powerpoint/2010/main" val="396258930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FC0FB7C-3ED8-EA0C-DD5D-ADB1D7A3402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466" y="1"/>
            <a:ext cx="12189532" cy="6859388"/>
          </a:xfrm>
          <a:prstGeom prst="rect">
            <a:avLst/>
          </a:prstGeom>
        </p:spPr>
      </p:pic>
      <p:sp>
        <p:nvSpPr>
          <p:cNvPr id="3" name="Title Placeholder 1">
            <a:extLst>
              <a:ext uri="{FF2B5EF4-FFF2-40B4-BE49-F238E27FC236}">
                <a16:creationId xmlns:a16="http://schemas.microsoft.com/office/drawing/2014/main" id="{7DB17148-43C3-25FB-E59D-1305BB5FE7A0}"/>
              </a:ext>
            </a:extLst>
          </p:cNvPr>
          <p:cNvSpPr>
            <a:spLocks noGrp="1"/>
          </p:cNvSpPr>
          <p:nvPr>
            <p:ph type="title" hasCustomPrompt="1"/>
          </p:nvPr>
        </p:nvSpPr>
        <p:spPr>
          <a:xfrm>
            <a:off x="876030" y="2210376"/>
            <a:ext cx="5909020" cy="605881"/>
          </a:xfrm>
          <a:prstGeom prst="rect">
            <a:avLst/>
          </a:prstGeom>
        </p:spPr>
        <p:txBody>
          <a:bodyPr vert="horz" lIns="91440" tIns="45720" rIns="91440" bIns="45720" rtlCol="0" anchor="b">
            <a:normAutofit/>
          </a:bodyPr>
          <a:lstStyle>
            <a:lvl1pPr>
              <a:lnSpc>
                <a:spcPts val="5200"/>
              </a:lnSpc>
              <a:defRPr sz="4800">
                <a:solidFill>
                  <a:schemeClr val="tx2"/>
                </a:solidFill>
              </a:defRPr>
            </a:lvl1pPr>
          </a:lstStyle>
          <a:p>
            <a:r>
              <a:rPr lang="en-US"/>
              <a:t>Overview</a:t>
            </a:r>
          </a:p>
        </p:txBody>
      </p:sp>
      <p:sp>
        <p:nvSpPr>
          <p:cNvPr id="4" name="Text Placeholder 2">
            <a:extLst>
              <a:ext uri="{FF2B5EF4-FFF2-40B4-BE49-F238E27FC236}">
                <a16:creationId xmlns:a16="http://schemas.microsoft.com/office/drawing/2014/main" id="{212964AC-2AD5-0BB0-C693-16B51B23C98C}"/>
              </a:ext>
            </a:extLst>
          </p:cNvPr>
          <p:cNvSpPr>
            <a:spLocks noGrp="1"/>
          </p:cNvSpPr>
          <p:nvPr>
            <p:ph type="body" idx="1" hasCustomPrompt="1"/>
          </p:nvPr>
        </p:nvSpPr>
        <p:spPr>
          <a:xfrm>
            <a:off x="888730" y="3007727"/>
            <a:ext cx="4482511" cy="1502399"/>
          </a:xfrm>
        </p:spPr>
        <p:txBody>
          <a:bodyPr anchor="t">
            <a:noAutofit/>
          </a:bodyPr>
          <a:lstStyle>
            <a:lvl1pPr marL="0" indent="0">
              <a:lnSpc>
                <a:spcPct val="114000"/>
              </a:lnSpc>
              <a:buNone/>
              <a:defRPr sz="2000" b="0" i="0">
                <a:solidFill>
                  <a:schemeClr val="tx1"/>
                </a:solidFill>
                <a:latin typeface="Poppins" pitchFamily="2" charset="77"/>
                <a:cs typeface="Poppins" pitchFamily="2" charset="77"/>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Subhead text here and can be up to two sentences max of information included and not more than that.</a:t>
            </a:r>
          </a:p>
        </p:txBody>
      </p:sp>
    </p:spTree>
    <p:extLst>
      <p:ext uri="{BB962C8B-B14F-4D97-AF65-F5344CB8AC3E}">
        <p14:creationId xmlns:p14="http://schemas.microsoft.com/office/powerpoint/2010/main" val="150106605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FC0FB7C-3ED8-EA0C-DD5D-ADB1D7A3402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466" y="1"/>
            <a:ext cx="12189532" cy="6859388"/>
          </a:xfrm>
          <a:prstGeom prst="rect">
            <a:avLst/>
          </a:prstGeom>
        </p:spPr>
      </p:pic>
      <p:sp>
        <p:nvSpPr>
          <p:cNvPr id="3" name="Title Placeholder 1">
            <a:extLst>
              <a:ext uri="{FF2B5EF4-FFF2-40B4-BE49-F238E27FC236}">
                <a16:creationId xmlns:a16="http://schemas.microsoft.com/office/drawing/2014/main" id="{7DB17148-43C3-25FB-E59D-1305BB5FE7A0}"/>
              </a:ext>
            </a:extLst>
          </p:cNvPr>
          <p:cNvSpPr>
            <a:spLocks noGrp="1"/>
          </p:cNvSpPr>
          <p:nvPr>
            <p:ph type="title" hasCustomPrompt="1"/>
          </p:nvPr>
        </p:nvSpPr>
        <p:spPr>
          <a:xfrm>
            <a:off x="876030" y="2210376"/>
            <a:ext cx="5909020" cy="605881"/>
          </a:xfrm>
          <a:prstGeom prst="rect">
            <a:avLst/>
          </a:prstGeom>
        </p:spPr>
        <p:txBody>
          <a:bodyPr vert="horz" lIns="91440" tIns="45720" rIns="91440" bIns="45720" rtlCol="0" anchor="b">
            <a:normAutofit/>
          </a:bodyPr>
          <a:lstStyle>
            <a:lvl1pPr>
              <a:lnSpc>
                <a:spcPts val="5200"/>
              </a:lnSpc>
              <a:defRPr sz="4800">
                <a:solidFill>
                  <a:schemeClr val="tx2"/>
                </a:solidFill>
              </a:defRPr>
            </a:lvl1pPr>
          </a:lstStyle>
          <a:p>
            <a:r>
              <a:rPr lang="en-US"/>
              <a:t>Overview</a:t>
            </a:r>
          </a:p>
        </p:txBody>
      </p:sp>
      <p:sp>
        <p:nvSpPr>
          <p:cNvPr id="4" name="Text Placeholder 2">
            <a:extLst>
              <a:ext uri="{FF2B5EF4-FFF2-40B4-BE49-F238E27FC236}">
                <a16:creationId xmlns:a16="http://schemas.microsoft.com/office/drawing/2014/main" id="{212964AC-2AD5-0BB0-C693-16B51B23C98C}"/>
              </a:ext>
            </a:extLst>
          </p:cNvPr>
          <p:cNvSpPr>
            <a:spLocks noGrp="1"/>
          </p:cNvSpPr>
          <p:nvPr>
            <p:ph type="body" idx="1" hasCustomPrompt="1"/>
          </p:nvPr>
        </p:nvSpPr>
        <p:spPr>
          <a:xfrm>
            <a:off x="888730" y="3007727"/>
            <a:ext cx="4482511" cy="1502399"/>
          </a:xfrm>
        </p:spPr>
        <p:txBody>
          <a:bodyPr anchor="t">
            <a:noAutofit/>
          </a:bodyPr>
          <a:lstStyle>
            <a:lvl1pPr marL="0" indent="0">
              <a:lnSpc>
                <a:spcPct val="114000"/>
              </a:lnSpc>
              <a:buNone/>
              <a:defRPr sz="2000" b="0" i="0">
                <a:solidFill>
                  <a:schemeClr val="tx1"/>
                </a:solidFill>
                <a:latin typeface="Poppins" pitchFamily="2" charset="77"/>
                <a:cs typeface="Poppins" pitchFamily="2" charset="77"/>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Subhead text here and can be up to two sentences max of information included and not more than that.</a:t>
            </a:r>
          </a:p>
        </p:txBody>
      </p:sp>
    </p:spTree>
    <p:extLst>
      <p:ext uri="{BB962C8B-B14F-4D97-AF65-F5344CB8AC3E}">
        <p14:creationId xmlns:p14="http://schemas.microsoft.com/office/powerpoint/2010/main" val="253460743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FC0FB7C-3ED8-EA0C-DD5D-ADB1D7A3402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466" y="1"/>
            <a:ext cx="12189532" cy="6859387"/>
          </a:xfrm>
          <a:prstGeom prst="rect">
            <a:avLst/>
          </a:prstGeom>
        </p:spPr>
      </p:pic>
      <p:sp>
        <p:nvSpPr>
          <p:cNvPr id="3" name="Title Placeholder 1">
            <a:extLst>
              <a:ext uri="{FF2B5EF4-FFF2-40B4-BE49-F238E27FC236}">
                <a16:creationId xmlns:a16="http://schemas.microsoft.com/office/drawing/2014/main" id="{7DB17148-43C3-25FB-E59D-1305BB5FE7A0}"/>
              </a:ext>
            </a:extLst>
          </p:cNvPr>
          <p:cNvSpPr>
            <a:spLocks noGrp="1"/>
          </p:cNvSpPr>
          <p:nvPr>
            <p:ph type="title" hasCustomPrompt="1"/>
          </p:nvPr>
        </p:nvSpPr>
        <p:spPr>
          <a:xfrm>
            <a:off x="876030" y="2210376"/>
            <a:ext cx="5909020" cy="605881"/>
          </a:xfrm>
          <a:prstGeom prst="rect">
            <a:avLst/>
          </a:prstGeom>
        </p:spPr>
        <p:txBody>
          <a:bodyPr vert="horz" lIns="91440" tIns="45720" rIns="91440" bIns="45720" rtlCol="0" anchor="b">
            <a:normAutofit/>
          </a:bodyPr>
          <a:lstStyle>
            <a:lvl1pPr>
              <a:lnSpc>
                <a:spcPts val="5200"/>
              </a:lnSpc>
              <a:defRPr sz="4800">
                <a:solidFill>
                  <a:schemeClr val="tx2"/>
                </a:solidFill>
              </a:defRPr>
            </a:lvl1pPr>
          </a:lstStyle>
          <a:p>
            <a:r>
              <a:rPr lang="en-US"/>
              <a:t>Overview</a:t>
            </a:r>
          </a:p>
        </p:txBody>
      </p:sp>
      <p:sp>
        <p:nvSpPr>
          <p:cNvPr id="4" name="Text Placeholder 2">
            <a:extLst>
              <a:ext uri="{FF2B5EF4-FFF2-40B4-BE49-F238E27FC236}">
                <a16:creationId xmlns:a16="http://schemas.microsoft.com/office/drawing/2014/main" id="{212964AC-2AD5-0BB0-C693-16B51B23C98C}"/>
              </a:ext>
            </a:extLst>
          </p:cNvPr>
          <p:cNvSpPr>
            <a:spLocks noGrp="1"/>
          </p:cNvSpPr>
          <p:nvPr>
            <p:ph type="body" idx="1" hasCustomPrompt="1"/>
          </p:nvPr>
        </p:nvSpPr>
        <p:spPr>
          <a:xfrm>
            <a:off x="888730" y="3007727"/>
            <a:ext cx="4482511" cy="1502399"/>
          </a:xfrm>
        </p:spPr>
        <p:txBody>
          <a:bodyPr anchor="t">
            <a:noAutofit/>
          </a:bodyPr>
          <a:lstStyle>
            <a:lvl1pPr marL="0" indent="0">
              <a:lnSpc>
                <a:spcPct val="114000"/>
              </a:lnSpc>
              <a:buNone/>
              <a:defRPr sz="2000" b="0" i="0">
                <a:solidFill>
                  <a:schemeClr val="tx1"/>
                </a:solidFill>
                <a:latin typeface="Poppins" pitchFamily="2" charset="77"/>
                <a:cs typeface="Poppins" pitchFamily="2" charset="77"/>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Subhead text here and can be up to two sentences max of information included and not more than that.</a:t>
            </a:r>
          </a:p>
        </p:txBody>
      </p:sp>
    </p:spTree>
    <p:extLst>
      <p:ext uri="{BB962C8B-B14F-4D97-AF65-F5344CB8AC3E}">
        <p14:creationId xmlns:p14="http://schemas.microsoft.com/office/powerpoint/2010/main" val="348696840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FC0FB7C-3ED8-EA0C-DD5D-ADB1D7A3402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466" y="1"/>
            <a:ext cx="12189531" cy="6859387"/>
          </a:xfrm>
          <a:prstGeom prst="rect">
            <a:avLst/>
          </a:prstGeom>
        </p:spPr>
      </p:pic>
      <p:sp>
        <p:nvSpPr>
          <p:cNvPr id="3" name="Title Placeholder 1">
            <a:extLst>
              <a:ext uri="{FF2B5EF4-FFF2-40B4-BE49-F238E27FC236}">
                <a16:creationId xmlns:a16="http://schemas.microsoft.com/office/drawing/2014/main" id="{7DB17148-43C3-25FB-E59D-1305BB5FE7A0}"/>
              </a:ext>
            </a:extLst>
          </p:cNvPr>
          <p:cNvSpPr>
            <a:spLocks noGrp="1"/>
          </p:cNvSpPr>
          <p:nvPr>
            <p:ph type="title" hasCustomPrompt="1"/>
          </p:nvPr>
        </p:nvSpPr>
        <p:spPr>
          <a:xfrm>
            <a:off x="876030" y="2210376"/>
            <a:ext cx="5909020" cy="605881"/>
          </a:xfrm>
          <a:prstGeom prst="rect">
            <a:avLst/>
          </a:prstGeom>
        </p:spPr>
        <p:txBody>
          <a:bodyPr vert="horz" lIns="91440" tIns="45720" rIns="91440" bIns="45720" rtlCol="0" anchor="b">
            <a:normAutofit/>
          </a:bodyPr>
          <a:lstStyle>
            <a:lvl1pPr>
              <a:lnSpc>
                <a:spcPts val="5200"/>
              </a:lnSpc>
              <a:defRPr sz="4800">
                <a:solidFill>
                  <a:schemeClr val="tx2"/>
                </a:solidFill>
              </a:defRPr>
            </a:lvl1pPr>
          </a:lstStyle>
          <a:p>
            <a:r>
              <a:rPr lang="en-US"/>
              <a:t>Overview</a:t>
            </a:r>
          </a:p>
        </p:txBody>
      </p:sp>
      <p:sp>
        <p:nvSpPr>
          <p:cNvPr id="4" name="Text Placeholder 2">
            <a:extLst>
              <a:ext uri="{FF2B5EF4-FFF2-40B4-BE49-F238E27FC236}">
                <a16:creationId xmlns:a16="http://schemas.microsoft.com/office/drawing/2014/main" id="{212964AC-2AD5-0BB0-C693-16B51B23C98C}"/>
              </a:ext>
            </a:extLst>
          </p:cNvPr>
          <p:cNvSpPr>
            <a:spLocks noGrp="1"/>
          </p:cNvSpPr>
          <p:nvPr>
            <p:ph type="body" idx="1" hasCustomPrompt="1"/>
          </p:nvPr>
        </p:nvSpPr>
        <p:spPr>
          <a:xfrm>
            <a:off x="888730" y="3007727"/>
            <a:ext cx="4482511" cy="1502399"/>
          </a:xfrm>
        </p:spPr>
        <p:txBody>
          <a:bodyPr anchor="t">
            <a:noAutofit/>
          </a:bodyPr>
          <a:lstStyle>
            <a:lvl1pPr marL="0" indent="0">
              <a:lnSpc>
                <a:spcPct val="114000"/>
              </a:lnSpc>
              <a:buNone/>
              <a:defRPr sz="2000" b="0" i="0">
                <a:solidFill>
                  <a:schemeClr val="tx1"/>
                </a:solidFill>
                <a:latin typeface="Poppins" pitchFamily="2" charset="77"/>
                <a:cs typeface="Poppins" pitchFamily="2" charset="77"/>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Subhead text here and can be up to two sentences max of information included and not more than that.</a:t>
            </a:r>
          </a:p>
        </p:txBody>
      </p:sp>
    </p:spTree>
    <p:extLst>
      <p:ext uri="{BB962C8B-B14F-4D97-AF65-F5344CB8AC3E}">
        <p14:creationId xmlns:p14="http://schemas.microsoft.com/office/powerpoint/2010/main" val="398260699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FC0FB7C-3ED8-EA0C-DD5D-ADB1D7A3402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466" y="0"/>
            <a:ext cx="12189531" cy="6859387"/>
          </a:xfrm>
          <a:prstGeom prst="rect">
            <a:avLst/>
          </a:prstGeom>
        </p:spPr>
      </p:pic>
      <p:sp>
        <p:nvSpPr>
          <p:cNvPr id="3" name="Title Placeholder 1">
            <a:extLst>
              <a:ext uri="{FF2B5EF4-FFF2-40B4-BE49-F238E27FC236}">
                <a16:creationId xmlns:a16="http://schemas.microsoft.com/office/drawing/2014/main" id="{7DB17148-43C3-25FB-E59D-1305BB5FE7A0}"/>
              </a:ext>
            </a:extLst>
          </p:cNvPr>
          <p:cNvSpPr>
            <a:spLocks noGrp="1"/>
          </p:cNvSpPr>
          <p:nvPr>
            <p:ph type="title" hasCustomPrompt="1"/>
          </p:nvPr>
        </p:nvSpPr>
        <p:spPr>
          <a:xfrm>
            <a:off x="876030" y="2210376"/>
            <a:ext cx="5909020" cy="605881"/>
          </a:xfrm>
          <a:prstGeom prst="rect">
            <a:avLst/>
          </a:prstGeom>
        </p:spPr>
        <p:txBody>
          <a:bodyPr vert="horz" lIns="91440" tIns="45720" rIns="91440" bIns="45720" rtlCol="0" anchor="b">
            <a:normAutofit/>
          </a:bodyPr>
          <a:lstStyle>
            <a:lvl1pPr>
              <a:lnSpc>
                <a:spcPts val="5200"/>
              </a:lnSpc>
              <a:defRPr sz="4800">
                <a:solidFill>
                  <a:schemeClr val="tx2"/>
                </a:solidFill>
              </a:defRPr>
            </a:lvl1pPr>
          </a:lstStyle>
          <a:p>
            <a:r>
              <a:rPr lang="en-US"/>
              <a:t>Overview</a:t>
            </a:r>
          </a:p>
        </p:txBody>
      </p:sp>
      <p:sp>
        <p:nvSpPr>
          <p:cNvPr id="4" name="Text Placeholder 2">
            <a:extLst>
              <a:ext uri="{FF2B5EF4-FFF2-40B4-BE49-F238E27FC236}">
                <a16:creationId xmlns:a16="http://schemas.microsoft.com/office/drawing/2014/main" id="{212964AC-2AD5-0BB0-C693-16B51B23C98C}"/>
              </a:ext>
            </a:extLst>
          </p:cNvPr>
          <p:cNvSpPr>
            <a:spLocks noGrp="1"/>
          </p:cNvSpPr>
          <p:nvPr>
            <p:ph type="body" idx="1" hasCustomPrompt="1"/>
          </p:nvPr>
        </p:nvSpPr>
        <p:spPr>
          <a:xfrm>
            <a:off x="888730" y="3007727"/>
            <a:ext cx="4482511" cy="1502399"/>
          </a:xfrm>
        </p:spPr>
        <p:txBody>
          <a:bodyPr anchor="t">
            <a:noAutofit/>
          </a:bodyPr>
          <a:lstStyle>
            <a:lvl1pPr marL="0" indent="0">
              <a:lnSpc>
                <a:spcPct val="114000"/>
              </a:lnSpc>
              <a:buNone/>
              <a:defRPr sz="2000" b="0" i="0">
                <a:solidFill>
                  <a:schemeClr val="tx1"/>
                </a:solidFill>
                <a:latin typeface="Poppins" pitchFamily="2" charset="77"/>
                <a:cs typeface="Poppins" pitchFamily="2" charset="77"/>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Subhead text here and can be up to two sentences max of information included and not more than that.</a:t>
            </a:r>
          </a:p>
        </p:txBody>
      </p:sp>
    </p:spTree>
    <p:extLst>
      <p:ext uri="{BB962C8B-B14F-4D97-AF65-F5344CB8AC3E}">
        <p14:creationId xmlns:p14="http://schemas.microsoft.com/office/powerpoint/2010/main" val="205661713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8_Text Photo">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65E455A-0AFC-0E01-2848-14E9B3C49B65}"/>
              </a:ext>
            </a:extLst>
          </p:cNvPr>
          <p:cNvSpPr/>
          <p:nvPr userDrawn="1"/>
        </p:nvSpPr>
        <p:spPr>
          <a:xfrm>
            <a:off x="0" y="0"/>
            <a:ext cx="4434840" cy="6858000"/>
          </a:xfrm>
          <a:prstGeom prst="rect">
            <a:avLst/>
          </a:prstGeom>
          <a:gradFill flip="none" rotWithShape="1">
            <a:gsLst>
              <a:gs pos="0">
                <a:srgbClr val="CEF0F7"/>
              </a:gs>
              <a:gs pos="100000">
                <a:schemeClr val="bg1"/>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1" b="1" i="0">
              <a:latin typeface="Poppins SemiBold" pitchFamily="2" charset="77"/>
            </a:endParaRPr>
          </a:p>
        </p:txBody>
      </p:sp>
      <p:sp>
        <p:nvSpPr>
          <p:cNvPr id="28" name="Picture Placeholder 27">
            <a:extLst>
              <a:ext uri="{FF2B5EF4-FFF2-40B4-BE49-F238E27FC236}">
                <a16:creationId xmlns:a16="http://schemas.microsoft.com/office/drawing/2014/main" id="{B3906B2E-689F-AB45-9DE1-A2762329416F}"/>
              </a:ext>
            </a:extLst>
          </p:cNvPr>
          <p:cNvSpPr>
            <a:spLocks noGrp="1"/>
          </p:cNvSpPr>
          <p:nvPr>
            <p:ph type="pic" sz="quarter" idx="22" hasCustomPrompt="1"/>
          </p:nvPr>
        </p:nvSpPr>
        <p:spPr>
          <a:xfrm>
            <a:off x="9226551" y="2305051"/>
            <a:ext cx="1947863" cy="3082925"/>
          </a:xfrm>
          <a:solidFill>
            <a:schemeClr val="tx2"/>
          </a:solidFill>
        </p:spPr>
        <p:txBody>
          <a:bodyPr>
            <a:normAutofit/>
          </a:bodyPr>
          <a:lstStyle>
            <a:lvl1pPr marL="0" indent="0">
              <a:buNone/>
              <a:defRPr sz="500" b="0" i="0">
                <a:latin typeface="Poppins" pitchFamily="2" charset="77"/>
                <a:cs typeface="Poppins" pitchFamily="2" charset="77"/>
              </a:defRPr>
            </a:lvl1pPr>
          </a:lstStyle>
          <a:p>
            <a:r>
              <a:rPr lang="en-US"/>
              <a:t>Color bar</a:t>
            </a:r>
          </a:p>
        </p:txBody>
      </p:sp>
      <p:sp>
        <p:nvSpPr>
          <p:cNvPr id="24" name="Picture Placeholder 23">
            <a:extLst>
              <a:ext uri="{FF2B5EF4-FFF2-40B4-BE49-F238E27FC236}">
                <a16:creationId xmlns:a16="http://schemas.microsoft.com/office/drawing/2014/main" id="{38813641-3AE9-9044-9711-0F3AE300F088}"/>
              </a:ext>
            </a:extLst>
          </p:cNvPr>
          <p:cNvSpPr>
            <a:spLocks noGrp="1"/>
          </p:cNvSpPr>
          <p:nvPr>
            <p:ph type="pic" sz="quarter" idx="20" hasCustomPrompt="1"/>
          </p:nvPr>
        </p:nvSpPr>
        <p:spPr>
          <a:xfrm>
            <a:off x="5330826" y="4253525"/>
            <a:ext cx="1952625" cy="1134451"/>
          </a:xfrm>
          <a:solidFill>
            <a:schemeClr val="accent3"/>
          </a:solidFill>
        </p:spPr>
        <p:txBody>
          <a:bodyPr>
            <a:normAutofit/>
          </a:bodyPr>
          <a:lstStyle>
            <a:lvl1pPr marL="0" indent="0">
              <a:buNone/>
              <a:defRPr sz="500" b="0" i="0">
                <a:latin typeface="Poppins" pitchFamily="2" charset="77"/>
                <a:cs typeface="Poppins" pitchFamily="2" charset="77"/>
              </a:defRPr>
            </a:lvl1pPr>
          </a:lstStyle>
          <a:p>
            <a:r>
              <a:rPr lang="en-US"/>
              <a:t>Color bar</a:t>
            </a:r>
          </a:p>
        </p:txBody>
      </p:sp>
      <p:sp>
        <p:nvSpPr>
          <p:cNvPr id="26" name="Picture Placeholder 25">
            <a:extLst>
              <a:ext uri="{FF2B5EF4-FFF2-40B4-BE49-F238E27FC236}">
                <a16:creationId xmlns:a16="http://schemas.microsoft.com/office/drawing/2014/main" id="{359C7EFB-CD4B-C346-B762-03A71D81B340}"/>
              </a:ext>
            </a:extLst>
          </p:cNvPr>
          <p:cNvSpPr>
            <a:spLocks noGrp="1"/>
          </p:cNvSpPr>
          <p:nvPr>
            <p:ph type="pic" sz="quarter" idx="21" hasCustomPrompt="1"/>
          </p:nvPr>
        </p:nvSpPr>
        <p:spPr>
          <a:xfrm>
            <a:off x="7283451" y="3708402"/>
            <a:ext cx="1941513" cy="1679575"/>
          </a:xfrm>
          <a:solidFill>
            <a:schemeClr val="accent1"/>
          </a:solidFill>
        </p:spPr>
        <p:txBody>
          <a:bodyPr>
            <a:normAutofit/>
          </a:bodyPr>
          <a:lstStyle>
            <a:lvl1pPr marL="0" indent="0">
              <a:buNone/>
              <a:defRPr sz="500" b="0" i="0">
                <a:latin typeface="Poppins" pitchFamily="2" charset="77"/>
                <a:cs typeface="Poppins" pitchFamily="2" charset="77"/>
              </a:defRPr>
            </a:lvl1pPr>
          </a:lstStyle>
          <a:p>
            <a:r>
              <a:rPr lang="en-US"/>
              <a:t>Color bar</a:t>
            </a:r>
          </a:p>
        </p:txBody>
      </p:sp>
      <p:sp>
        <p:nvSpPr>
          <p:cNvPr id="2" name="Title 1">
            <a:extLst>
              <a:ext uri="{FF2B5EF4-FFF2-40B4-BE49-F238E27FC236}">
                <a16:creationId xmlns:a16="http://schemas.microsoft.com/office/drawing/2014/main" id="{0FD0AF4E-F7BA-1644-B54F-A8B9E3DA56FE}"/>
              </a:ext>
            </a:extLst>
          </p:cNvPr>
          <p:cNvSpPr>
            <a:spLocks noGrp="1"/>
          </p:cNvSpPr>
          <p:nvPr>
            <p:ph type="title" hasCustomPrompt="1"/>
          </p:nvPr>
        </p:nvSpPr>
        <p:spPr>
          <a:xfrm>
            <a:off x="363290" y="467513"/>
            <a:ext cx="3504175" cy="2147957"/>
          </a:xfrm>
        </p:spPr>
        <p:txBody>
          <a:bodyPr anchor="b">
            <a:normAutofit/>
          </a:bodyPr>
          <a:lstStyle>
            <a:lvl1pPr>
              <a:lnSpc>
                <a:spcPts val="3800"/>
              </a:lnSpc>
              <a:defRPr sz="3400">
                <a:solidFill>
                  <a:schemeClr val="tx1"/>
                </a:solidFill>
              </a:defRPr>
            </a:lvl1pPr>
          </a:lstStyle>
          <a:p>
            <a:r>
              <a:rPr lang="en-US"/>
              <a:t>This headline is three lines of text at the max.</a:t>
            </a:r>
          </a:p>
        </p:txBody>
      </p:sp>
      <p:cxnSp>
        <p:nvCxnSpPr>
          <p:cNvPr id="8" name="Straight Connector 7">
            <a:extLst>
              <a:ext uri="{FF2B5EF4-FFF2-40B4-BE49-F238E27FC236}">
                <a16:creationId xmlns:a16="http://schemas.microsoft.com/office/drawing/2014/main" id="{6406AB20-2A6A-C049-9237-DF06AAC2A328}"/>
              </a:ext>
            </a:extLst>
          </p:cNvPr>
          <p:cNvCxnSpPr>
            <a:cxnSpLocks/>
          </p:cNvCxnSpPr>
          <p:nvPr userDrawn="1"/>
        </p:nvCxnSpPr>
        <p:spPr>
          <a:xfrm>
            <a:off x="457200" y="2953808"/>
            <a:ext cx="685800"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11" name="Text Placeholder 3">
            <a:extLst>
              <a:ext uri="{FF2B5EF4-FFF2-40B4-BE49-F238E27FC236}">
                <a16:creationId xmlns:a16="http://schemas.microsoft.com/office/drawing/2014/main" id="{DAB7A5C3-F30C-B444-8112-66DF4B54C8E5}"/>
              </a:ext>
            </a:extLst>
          </p:cNvPr>
          <p:cNvSpPr>
            <a:spLocks noGrp="1"/>
          </p:cNvSpPr>
          <p:nvPr>
            <p:ph type="body" sz="quarter" idx="13" hasCustomPrompt="1"/>
          </p:nvPr>
        </p:nvSpPr>
        <p:spPr>
          <a:xfrm>
            <a:off x="363290" y="3344497"/>
            <a:ext cx="3504175" cy="2203779"/>
          </a:xfrm>
        </p:spPr>
        <p:txBody>
          <a:bodyPr>
            <a:noAutofit/>
          </a:bodyPr>
          <a:lstStyle>
            <a:lvl1pPr marL="0" indent="0">
              <a:lnSpc>
                <a:spcPct val="114000"/>
              </a:lnSpc>
              <a:buFont typeface="Arial" panose="020B0604020202020204" pitchFamily="34" charset="0"/>
              <a:buNone/>
              <a:defRPr sz="1400" b="0" i="0">
                <a:solidFill>
                  <a:schemeClr val="tx1"/>
                </a:solidFill>
                <a:latin typeface="Poppins" pitchFamily="2" charset="77"/>
                <a:cs typeface="Poppins" pitchFamily="2" charset="77"/>
              </a:defRPr>
            </a:lvl1pPr>
            <a:lvl2pPr marL="457189" indent="0">
              <a:buNone/>
              <a:defRPr sz="1400">
                <a:solidFill>
                  <a:schemeClr val="bg1"/>
                </a:solidFill>
              </a:defRPr>
            </a:lvl2pPr>
            <a:lvl3pPr marL="914377" indent="0">
              <a:buNone/>
              <a:defRPr sz="1400">
                <a:solidFill>
                  <a:schemeClr val="bg1"/>
                </a:solidFill>
              </a:defRPr>
            </a:lvl3pPr>
            <a:lvl4pPr marL="1371566" indent="0">
              <a:buNone/>
              <a:defRPr sz="1400">
                <a:solidFill>
                  <a:schemeClr val="bg1"/>
                </a:solidFill>
              </a:defRPr>
            </a:lvl4pPr>
            <a:lvl5pPr marL="1828754" indent="0">
              <a:buNone/>
              <a:defRPr sz="1400">
                <a:solidFill>
                  <a:schemeClr val="bg1"/>
                </a:solidFill>
              </a:defRPr>
            </a:lvl5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sed diam </a:t>
            </a:r>
            <a:r>
              <a:rPr lang="en-US" err="1"/>
              <a:t>nonummy</a:t>
            </a:r>
            <a:r>
              <a:rPr lang="en-US"/>
              <a:t> </a:t>
            </a:r>
            <a:r>
              <a:rPr lang="en-US" err="1"/>
              <a:t>nibh</a:t>
            </a:r>
            <a:r>
              <a:rPr lang="en-US"/>
              <a:t> </a:t>
            </a:r>
            <a:r>
              <a:rPr lang="en-US" err="1"/>
              <a:t>euismod</a:t>
            </a:r>
            <a:r>
              <a:rPr lang="en-US"/>
              <a:t> </a:t>
            </a:r>
            <a:r>
              <a:rPr lang="en-US" err="1"/>
              <a:t>tincidunt</a:t>
            </a:r>
            <a:r>
              <a:rPr lang="en-US"/>
              <a:t> </a:t>
            </a:r>
            <a:r>
              <a:rPr lang="en-US" err="1"/>
              <a:t>ut</a:t>
            </a:r>
            <a:r>
              <a:rPr lang="en-US"/>
              <a:t> </a:t>
            </a:r>
            <a:r>
              <a:rPr lang="en-US" err="1"/>
              <a:t>laoreet</a:t>
            </a:r>
            <a:r>
              <a:rPr lang="en-US"/>
              <a:t> dolore magna </a:t>
            </a:r>
            <a:r>
              <a:rPr lang="en-US" err="1"/>
              <a:t>aliquam</a:t>
            </a:r>
            <a:r>
              <a:rPr lang="en-US"/>
              <a:t> </a:t>
            </a:r>
            <a:r>
              <a:rPr lang="en-US" err="1"/>
              <a:t>erat</a:t>
            </a:r>
            <a:r>
              <a:rPr lang="en-US"/>
              <a:t> </a:t>
            </a:r>
            <a:r>
              <a:rPr lang="en-US" err="1"/>
              <a:t>volutpat</a:t>
            </a:r>
            <a:r>
              <a:rPr lang="en-US"/>
              <a:t>. </a:t>
            </a:r>
          </a:p>
        </p:txBody>
      </p:sp>
      <p:sp>
        <p:nvSpPr>
          <p:cNvPr id="17" name="Text Placeholder 21">
            <a:extLst>
              <a:ext uri="{FF2B5EF4-FFF2-40B4-BE49-F238E27FC236}">
                <a16:creationId xmlns:a16="http://schemas.microsoft.com/office/drawing/2014/main" id="{68A07669-12C2-6A49-8D35-77820BA04562}"/>
              </a:ext>
            </a:extLst>
          </p:cNvPr>
          <p:cNvSpPr>
            <a:spLocks noGrp="1"/>
          </p:cNvSpPr>
          <p:nvPr>
            <p:ph type="body" sz="quarter" idx="15" hasCustomPrompt="1"/>
          </p:nvPr>
        </p:nvSpPr>
        <p:spPr>
          <a:xfrm>
            <a:off x="5331300" y="2984387"/>
            <a:ext cx="1880245" cy="648613"/>
          </a:xfrm>
        </p:spPr>
        <p:txBody>
          <a:bodyPr anchor="b">
            <a:noAutofit/>
          </a:bodyPr>
          <a:lstStyle>
            <a:lvl1pPr marL="0" indent="0" algn="l">
              <a:lnSpc>
                <a:spcPts val="4400"/>
              </a:lnSpc>
              <a:buNone/>
              <a:defRPr sz="4800" b="0" i="0">
                <a:solidFill>
                  <a:schemeClr val="accent3"/>
                </a:solidFill>
                <a:latin typeface="Poppins" pitchFamily="2" charset="77"/>
                <a:cs typeface="Poppins" pitchFamily="2" charset="77"/>
              </a:defRPr>
            </a:lvl1pPr>
          </a:lstStyle>
          <a:p>
            <a:pPr lvl="0"/>
            <a:r>
              <a:rPr lang="en-US"/>
              <a:t>15%</a:t>
            </a:r>
          </a:p>
        </p:txBody>
      </p:sp>
      <p:sp>
        <p:nvSpPr>
          <p:cNvPr id="23" name="Text Placeholder 4">
            <a:extLst>
              <a:ext uri="{FF2B5EF4-FFF2-40B4-BE49-F238E27FC236}">
                <a16:creationId xmlns:a16="http://schemas.microsoft.com/office/drawing/2014/main" id="{9307933A-A751-5C40-ACE2-A1B7FE8EE59B}"/>
              </a:ext>
            </a:extLst>
          </p:cNvPr>
          <p:cNvSpPr>
            <a:spLocks noGrp="1"/>
          </p:cNvSpPr>
          <p:nvPr>
            <p:ph type="body" sz="quarter" idx="26" hasCustomPrompt="1"/>
          </p:nvPr>
        </p:nvSpPr>
        <p:spPr>
          <a:xfrm>
            <a:off x="5329238" y="3696709"/>
            <a:ext cx="1952625" cy="556817"/>
          </a:xfrm>
        </p:spPr>
        <p:txBody>
          <a:bodyPr anchor="b">
            <a:noAutofit/>
          </a:bodyPr>
          <a:lstStyle>
            <a:lvl1pPr marL="0" marR="0" indent="0" algn="l" defTabSz="914377" rtl="0" eaLnBrk="1" fontAlgn="auto" latinLnBrk="0" hangingPunct="1">
              <a:lnSpc>
                <a:spcPts val="1400"/>
              </a:lnSpc>
              <a:spcBef>
                <a:spcPts val="0"/>
              </a:spcBef>
              <a:spcAft>
                <a:spcPts val="300"/>
              </a:spcAft>
              <a:buClrTx/>
              <a:buSzTx/>
              <a:buFont typeface="Arial" panose="020B0604020202020204" pitchFamily="34" charset="0"/>
              <a:buNone/>
              <a:tabLst/>
              <a:defRPr sz="1000" b="0" i="0">
                <a:latin typeface="Poppins" pitchFamily="2" charset="77"/>
                <a:cs typeface="Poppins" pitchFamily="2" charset="77"/>
              </a:defRPr>
            </a:lvl1pPr>
            <a:lvl2pPr marL="457189" indent="0">
              <a:buNone/>
              <a:defRPr sz="1000"/>
            </a:lvl2pPr>
            <a:lvl3pPr marL="914377" indent="0">
              <a:buNone/>
              <a:defRPr sz="1000"/>
            </a:lvl3pPr>
            <a:lvl4pPr marL="1371566" indent="0">
              <a:buNone/>
              <a:defRPr sz="1000"/>
            </a:lvl4pPr>
            <a:lvl5pPr marL="1828754" indent="0">
              <a:buNone/>
              <a:defRPr sz="1000"/>
            </a:lvl5pPr>
          </a:lstStyle>
          <a:p>
            <a:pPr marL="0" marR="0" lvl="0" indent="0" algn="l" defTabSz="914377" rtl="0" eaLnBrk="1" fontAlgn="auto" latinLnBrk="0" hangingPunct="1">
              <a:lnSpc>
                <a:spcPts val="1400"/>
              </a:lnSpc>
              <a:spcBef>
                <a:spcPts val="0"/>
              </a:spcBef>
              <a:spcAft>
                <a:spcPts val="300"/>
              </a:spcAft>
              <a:buClrTx/>
              <a:buSzTx/>
              <a:buFont typeface="Arial" panose="020B0604020202020204" pitchFamily="34" charset="0"/>
              <a:buNone/>
              <a:tabLst/>
              <a:defRPr/>
            </a:pPr>
            <a:r>
              <a:rPr lang="en-US"/>
              <a:t>Edit </a:t>
            </a:r>
            <a:r>
              <a:rPr lang="en-US" sz="1000" err="1">
                <a:latin typeface="+mn-lt"/>
              </a:rPr>
              <a:t>Veniam</a:t>
            </a:r>
            <a:r>
              <a:rPr lang="en-US" sz="1000">
                <a:latin typeface="+mn-lt"/>
              </a:rPr>
              <a:t>, </a:t>
            </a:r>
            <a:r>
              <a:rPr lang="en-US" sz="1000" err="1">
                <a:latin typeface="+mn-lt"/>
              </a:rPr>
              <a:t>quis</a:t>
            </a:r>
            <a:r>
              <a:rPr lang="en-US" sz="1000">
                <a:latin typeface="+mn-lt"/>
              </a:rPr>
              <a:t> </a:t>
            </a:r>
            <a:r>
              <a:rPr lang="en-US" sz="1000" err="1">
                <a:latin typeface="+mn-lt"/>
              </a:rPr>
              <a:t>nostrud</a:t>
            </a:r>
            <a:r>
              <a:rPr lang="en-US" sz="1000">
                <a:latin typeface="+mn-lt"/>
              </a:rPr>
              <a:t> </a:t>
            </a:r>
            <a:r>
              <a:rPr lang="en-US" sz="1000" err="1">
                <a:latin typeface="+mn-lt"/>
              </a:rPr>
              <a:t>exerci</a:t>
            </a:r>
            <a:r>
              <a:rPr lang="en-US" sz="1000">
                <a:latin typeface="+mn-lt"/>
              </a:rPr>
              <a:t> </a:t>
            </a:r>
            <a:r>
              <a:rPr lang="en-US" sz="1000" err="1">
                <a:latin typeface="+mn-lt"/>
              </a:rPr>
              <a:t>tation</a:t>
            </a:r>
            <a:r>
              <a:rPr lang="en-US" sz="1000">
                <a:latin typeface="+mn-lt"/>
              </a:rPr>
              <a:t> </a:t>
            </a:r>
            <a:r>
              <a:rPr lang="en-US" sz="1000" err="1">
                <a:latin typeface="+mn-lt"/>
              </a:rPr>
              <a:t>ullam</a:t>
            </a:r>
            <a:r>
              <a:rPr lang="en-US" sz="1000">
                <a:latin typeface="+mn-lt"/>
              </a:rPr>
              <a:t> </a:t>
            </a:r>
            <a:r>
              <a:rPr lang="en-US"/>
              <a:t>aster text</a:t>
            </a:r>
          </a:p>
        </p:txBody>
      </p:sp>
      <p:sp>
        <p:nvSpPr>
          <p:cNvPr id="27" name="Text Placeholder 21">
            <a:extLst>
              <a:ext uri="{FF2B5EF4-FFF2-40B4-BE49-F238E27FC236}">
                <a16:creationId xmlns:a16="http://schemas.microsoft.com/office/drawing/2014/main" id="{20B7A340-610F-F948-8D5C-0BF55D8584D4}"/>
              </a:ext>
            </a:extLst>
          </p:cNvPr>
          <p:cNvSpPr>
            <a:spLocks noGrp="1"/>
          </p:cNvSpPr>
          <p:nvPr>
            <p:ph type="body" sz="quarter" idx="27" hasCustomPrompt="1"/>
          </p:nvPr>
        </p:nvSpPr>
        <p:spPr>
          <a:xfrm>
            <a:off x="7277895" y="2417460"/>
            <a:ext cx="1880245" cy="648613"/>
          </a:xfrm>
        </p:spPr>
        <p:txBody>
          <a:bodyPr anchor="b">
            <a:noAutofit/>
          </a:bodyPr>
          <a:lstStyle>
            <a:lvl1pPr marL="0" indent="0" algn="l">
              <a:lnSpc>
                <a:spcPts val="4400"/>
              </a:lnSpc>
              <a:buNone/>
              <a:defRPr sz="4800" b="0" i="0">
                <a:solidFill>
                  <a:schemeClr val="accent1"/>
                </a:solidFill>
                <a:latin typeface="Poppins" pitchFamily="2" charset="77"/>
                <a:cs typeface="Poppins" pitchFamily="2" charset="77"/>
              </a:defRPr>
            </a:lvl1pPr>
          </a:lstStyle>
          <a:p>
            <a:pPr lvl="0"/>
            <a:r>
              <a:rPr lang="en-US"/>
              <a:t>27%</a:t>
            </a:r>
          </a:p>
        </p:txBody>
      </p:sp>
      <p:sp>
        <p:nvSpPr>
          <p:cNvPr id="29" name="Text Placeholder 4">
            <a:extLst>
              <a:ext uri="{FF2B5EF4-FFF2-40B4-BE49-F238E27FC236}">
                <a16:creationId xmlns:a16="http://schemas.microsoft.com/office/drawing/2014/main" id="{F08709B0-7E18-9243-85B2-610F917C2CF2}"/>
              </a:ext>
            </a:extLst>
          </p:cNvPr>
          <p:cNvSpPr>
            <a:spLocks noGrp="1"/>
          </p:cNvSpPr>
          <p:nvPr>
            <p:ph type="body" sz="quarter" idx="28" hasCustomPrompt="1"/>
          </p:nvPr>
        </p:nvSpPr>
        <p:spPr>
          <a:xfrm>
            <a:off x="7275833" y="3129784"/>
            <a:ext cx="1952625" cy="556817"/>
          </a:xfrm>
        </p:spPr>
        <p:txBody>
          <a:bodyPr anchor="b">
            <a:noAutofit/>
          </a:bodyPr>
          <a:lstStyle>
            <a:lvl1pPr marL="0" marR="0" indent="0" algn="l" defTabSz="914377" rtl="0" eaLnBrk="1" fontAlgn="auto" latinLnBrk="0" hangingPunct="1">
              <a:lnSpc>
                <a:spcPts val="1400"/>
              </a:lnSpc>
              <a:spcBef>
                <a:spcPts val="0"/>
              </a:spcBef>
              <a:spcAft>
                <a:spcPts val="300"/>
              </a:spcAft>
              <a:buClrTx/>
              <a:buSzTx/>
              <a:buFont typeface="Arial" panose="020B0604020202020204" pitchFamily="34" charset="0"/>
              <a:buNone/>
              <a:tabLst/>
              <a:defRPr sz="1000" b="0" i="0">
                <a:latin typeface="Poppins" pitchFamily="2" charset="77"/>
                <a:cs typeface="Poppins" pitchFamily="2" charset="77"/>
              </a:defRPr>
            </a:lvl1pPr>
            <a:lvl2pPr marL="457189" indent="0">
              <a:buNone/>
              <a:defRPr sz="1000"/>
            </a:lvl2pPr>
            <a:lvl3pPr marL="914377" indent="0">
              <a:buNone/>
              <a:defRPr sz="1000"/>
            </a:lvl3pPr>
            <a:lvl4pPr marL="1371566" indent="0">
              <a:buNone/>
              <a:defRPr sz="1000"/>
            </a:lvl4pPr>
            <a:lvl5pPr marL="1828754" indent="0">
              <a:buNone/>
              <a:defRPr sz="1000"/>
            </a:lvl5pPr>
          </a:lstStyle>
          <a:p>
            <a:pPr marL="0" marR="0" lvl="0" indent="0" algn="l" defTabSz="914377" rtl="0" eaLnBrk="1" fontAlgn="auto" latinLnBrk="0" hangingPunct="1">
              <a:lnSpc>
                <a:spcPts val="1400"/>
              </a:lnSpc>
              <a:spcBef>
                <a:spcPts val="0"/>
              </a:spcBef>
              <a:spcAft>
                <a:spcPts val="300"/>
              </a:spcAft>
              <a:buClrTx/>
              <a:buSzTx/>
              <a:buFont typeface="Arial" panose="020B0604020202020204" pitchFamily="34" charset="0"/>
              <a:buNone/>
              <a:tabLst/>
              <a:defRPr/>
            </a:pPr>
            <a:r>
              <a:rPr lang="en-US"/>
              <a:t>Edit </a:t>
            </a:r>
            <a:r>
              <a:rPr lang="en-US" sz="1000" err="1">
                <a:latin typeface="+mn-lt"/>
              </a:rPr>
              <a:t>Veniam</a:t>
            </a:r>
            <a:r>
              <a:rPr lang="en-US" sz="1000">
                <a:latin typeface="+mn-lt"/>
              </a:rPr>
              <a:t>, </a:t>
            </a:r>
            <a:r>
              <a:rPr lang="en-US" sz="1000" err="1">
                <a:latin typeface="+mn-lt"/>
              </a:rPr>
              <a:t>quis</a:t>
            </a:r>
            <a:r>
              <a:rPr lang="en-US" sz="1000">
                <a:latin typeface="+mn-lt"/>
              </a:rPr>
              <a:t> </a:t>
            </a:r>
            <a:r>
              <a:rPr lang="en-US" sz="1000" err="1">
                <a:latin typeface="+mn-lt"/>
              </a:rPr>
              <a:t>nostrud</a:t>
            </a:r>
            <a:r>
              <a:rPr lang="en-US" sz="1000">
                <a:latin typeface="+mn-lt"/>
              </a:rPr>
              <a:t> </a:t>
            </a:r>
            <a:r>
              <a:rPr lang="en-US" sz="1000" err="1">
                <a:latin typeface="+mn-lt"/>
              </a:rPr>
              <a:t>exerci</a:t>
            </a:r>
            <a:r>
              <a:rPr lang="en-US" sz="1000">
                <a:latin typeface="+mn-lt"/>
              </a:rPr>
              <a:t> </a:t>
            </a:r>
            <a:r>
              <a:rPr lang="en-US" sz="1000" err="1">
                <a:latin typeface="+mn-lt"/>
              </a:rPr>
              <a:t>tation</a:t>
            </a:r>
            <a:r>
              <a:rPr lang="en-US" sz="1000">
                <a:latin typeface="+mn-lt"/>
              </a:rPr>
              <a:t> </a:t>
            </a:r>
            <a:r>
              <a:rPr lang="en-US" sz="1000" err="1">
                <a:latin typeface="+mn-lt"/>
              </a:rPr>
              <a:t>ullam</a:t>
            </a:r>
            <a:r>
              <a:rPr lang="en-US" sz="1000">
                <a:latin typeface="+mn-lt"/>
              </a:rPr>
              <a:t> </a:t>
            </a:r>
            <a:r>
              <a:rPr lang="en-US"/>
              <a:t>aster text</a:t>
            </a:r>
          </a:p>
        </p:txBody>
      </p:sp>
      <p:sp>
        <p:nvSpPr>
          <p:cNvPr id="30" name="Text Placeholder 21">
            <a:extLst>
              <a:ext uri="{FF2B5EF4-FFF2-40B4-BE49-F238E27FC236}">
                <a16:creationId xmlns:a16="http://schemas.microsoft.com/office/drawing/2014/main" id="{D60A3BEC-BE09-674C-9CF7-41BF8171D9C9}"/>
              </a:ext>
            </a:extLst>
          </p:cNvPr>
          <p:cNvSpPr>
            <a:spLocks noGrp="1"/>
          </p:cNvSpPr>
          <p:nvPr>
            <p:ph type="body" sz="quarter" idx="29" hasCustomPrompt="1"/>
          </p:nvPr>
        </p:nvSpPr>
        <p:spPr>
          <a:xfrm>
            <a:off x="9223851" y="1025803"/>
            <a:ext cx="1880245" cy="648613"/>
          </a:xfrm>
        </p:spPr>
        <p:txBody>
          <a:bodyPr anchor="b">
            <a:noAutofit/>
          </a:bodyPr>
          <a:lstStyle>
            <a:lvl1pPr marL="0" indent="0" algn="l">
              <a:lnSpc>
                <a:spcPts val="4400"/>
              </a:lnSpc>
              <a:buNone/>
              <a:defRPr sz="4800" b="0" i="0">
                <a:latin typeface="Poppins" pitchFamily="2" charset="77"/>
                <a:cs typeface="Poppins" pitchFamily="2" charset="77"/>
              </a:defRPr>
            </a:lvl1pPr>
          </a:lstStyle>
          <a:p>
            <a:pPr lvl="0"/>
            <a:r>
              <a:rPr lang="en-US"/>
              <a:t>65%</a:t>
            </a:r>
          </a:p>
        </p:txBody>
      </p:sp>
      <p:sp>
        <p:nvSpPr>
          <p:cNvPr id="31" name="Text Placeholder 4">
            <a:extLst>
              <a:ext uri="{FF2B5EF4-FFF2-40B4-BE49-F238E27FC236}">
                <a16:creationId xmlns:a16="http://schemas.microsoft.com/office/drawing/2014/main" id="{BB3F3319-B83C-1F4C-AF39-3DA991510C37}"/>
              </a:ext>
            </a:extLst>
          </p:cNvPr>
          <p:cNvSpPr>
            <a:spLocks noGrp="1"/>
          </p:cNvSpPr>
          <p:nvPr>
            <p:ph type="body" sz="quarter" idx="30" hasCustomPrompt="1"/>
          </p:nvPr>
        </p:nvSpPr>
        <p:spPr>
          <a:xfrm>
            <a:off x="9221789" y="1738125"/>
            <a:ext cx="1952625" cy="556817"/>
          </a:xfrm>
        </p:spPr>
        <p:txBody>
          <a:bodyPr anchor="b">
            <a:noAutofit/>
          </a:bodyPr>
          <a:lstStyle>
            <a:lvl1pPr marL="0" marR="0" indent="0" algn="l" defTabSz="914377" rtl="0" eaLnBrk="1" fontAlgn="auto" latinLnBrk="0" hangingPunct="1">
              <a:lnSpc>
                <a:spcPts val="1400"/>
              </a:lnSpc>
              <a:spcBef>
                <a:spcPts val="0"/>
              </a:spcBef>
              <a:spcAft>
                <a:spcPts val="300"/>
              </a:spcAft>
              <a:buClrTx/>
              <a:buSzTx/>
              <a:buFont typeface="Arial" panose="020B0604020202020204" pitchFamily="34" charset="0"/>
              <a:buNone/>
              <a:tabLst/>
              <a:defRPr sz="1000" b="0" i="0">
                <a:latin typeface="Poppins" pitchFamily="2" charset="77"/>
                <a:cs typeface="Poppins" pitchFamily="2" charset="77"/>
              </a:defRPr>
            </a:lvl1pPr>
            <a:lvl2pPr marL="457189" indent="0">
              <a:buNone/>
              <a:defRPr sz="1000"/>
            </a:lvl2pPr>
            <a:lvl3pPr marL="914377" indent="0">
              <a:buNone/>
              <a:defRPr sz="1000"/>
            </a:lvl3pPr>
            <a:lvl4pPr marL="1371566" indent="0">
              <a:buNone/>
              <a:defRPr sz="1000"/>
            </a:lvl4pPr>
            <a:lvl5pPr marL="1828754" indent="0">
              <a:buNone/>
              <a:defRPr sz="1000"/>
            </a:lvl5pPr>
          </a:lstStyle>
          <a:p>
            <a:pPr marL="0" marR="0" lvl="0" indent="0" algn="l" defTabSz="914377" rtl="0" eaLnBrk="1" fontAlgn="auto" latinLnBrk="0" hangingPunct="1">
              <a:lnSpc>
                <a:spcPts val="1400"/>
              </a:lnSpc>
              <a:spcBef>
                <a:spcPts val="0"/>
              </a:spcBef>
              <a:spcAft>
                <a:spcPts val="300"/>
              </a:spcAft>
              <a:buClrTx/>
              <a:buSzTx/>
              <a:buFont typeface="Arial" panose="020B0604020202020204" pitchFamily="34" charset="0"/>
              <a:buNone/>
              <a:tabLst/>
              <a:defRPr/>
            </a:pPr>
            <a:r>
              <a:rPr lang="en-US"/>
              <a:t>Edit </a:t>
            </a:r>
            <a:r>
              <a:rPr lang="en-US" sz="1000" err="1">
                <a:latin typeface="+mn-lt"/>
              </a:rPr>
              <a:t>Veniam</a:t>
            </a:r>
            <a:r>
              <a:rPr lang="en-US" sz="1000">
                <a:latin typeface="+mn-lt"/>
              </a:rPr>
              <a:t>, </a:t>
            </a:r>
            <a:r>
              <a:rPr lang="en-US" sz="1000" err="1">
                <a:latin typeface="+mn-lt"/>
              </a:rPr>
              <a:t>quis</a:t>
            </a:r>
            <a:r>
              <a:rPr lang="en-US" sz="1000">
                <a:latin typeface="+mn-lt"/>
              </a:rPr>
              <a:t> </a:t>
            </a:r>
            <a:r>
              <a:rPr lang="en-US" sz="1000" err="1">
                <a:latin typeface="+mn-lt"/>
              </a:rPr>
              <a:t>nostrud</a:t>
            </a:r>
            <a:r>
              <a:rPr lang="en-US" sz="1000">
                <a:latin typeface="+mn-lt"/>
              </a:rPr>
              <a:t> </a:t>
            </a:r>
            <a:r>
              <a:rPr lang="en-US" sz="1000" err="1">
                <a:latin typeface="+mn-lt"/>
              </a:rPr>
              <a:t>exerci</a:t>
            </a:r>
            <a:r>
              <a:rPr lang="en-US" sz="1000">
                <a:latin typeface="+mn-lt"/>
              </a:rPr>
              <a:t> </a:t>
            </a:r>
            <a:r>
              <a:rPr lang="en-US" sz="1000" err="1">
                <a:latin typeface="+mn-lt"/>
              </a:rPr>
              <a:t>tation</a:t>
            </a:r>
            <a:r>
              <a:rPr lang="en-US" sz="1000">
                <a:latin typeface="+mn-lt"/>
              </a:rPr>
              <a:t> </a:t>
            </a:r>
            <a:r>
              <a:rPr lang="en-US" sz="1000" err="1">
                <a:latin typeface="+mn-lt"/>
              </a:rPr>
              <a:t>ullam</a:t>
            </a:r>
            <a:r>
              <a:rPr lang="en-US" sz="1000">
                <a:latin typeface="+mn-lt"/>
              </a:rPr>
              <a:t> </a:t>
            </a:r>
            <a:r>
              <a:rPr lang="en-US"/>
              <a:t>aster text</a:t>
            </a:r>
          </a:p>
        </p:txBody>
      </p:sp>
      <p:sp>
        <p:nvSpPr>
          <p:cNvPr id="20" name="Slide Number Placeholder 5">
            <a:extLst>
              <a:ext uri="{FF2B5EF4-FFF2-40B4-BE49-F238E27FC236}">
                <a16:creationId xmlns:a16="http://schemas.microsoft.com/office/drawing/2014/main" id="{F9F10154-2768-CA45-AA42-A7498856E5D2}"/>
              </a:ext>
            </a:extLst>
          </p:cNvPr>
          <p:cNvSpPr>
            <a:spLocks noGrp="1"/>
          </p:cNvSpPr>
          <p:nvPr>
            <p:ph type="sldNum" sz="quarter" idx="4"/>
          </p:nvPr>
        </p:nvSpPr>
        <p:spPr>
          <a:xfrm>
            <a:off x="11128443" y="6400802"/>
            <a:ext cx="718755" cy="457199"/>
          </a:xfrm>
          <a:prstGeom prst="rect">
            <a:avLst/>
          </a:prstGeom>
        </p:spPr>
        <p:txBody>
          <a:bodyPr vert="horz" lIns="91440" tIns="45720" rIns="91440" bIns="45720" rtlCol="0" anchor="ctr"/>
          <a:lstStyle>
            <a:lvl1pPr algn="r">
              <a:defRPr sz="600" b="0" i="0">
                <a:solidFill>
                  <a:schemeClr val="tx2"/>
                </a:solidFill>
                <a:latin typeface="Poppins" pitchFamily="2" charset="77"/>
              </a:defRPr>
            </a:lvl1pPr>
          </a:lstStyle>
          <a:p>
            <a:fld id="{E9EA568D-3F9E-F248-AE0D-0AAE8DCAB382}" type="slidenum">
              <a:rPr lang="en-US" smtClean="0"/>
              <a:pPr/>
              <a:t>‹#›</a:t>
            </a:fld>
            <a:endParaRPr lang="en-US"/>
          </a:p>
        </p:txBody>
      </p:sp>
    </p:spTree>
    <p:extLst>
      <p:ext uri="{BB962C8B-B14F-4D97-AF65-F5344CB8AC3E}">
        <p14:creationId xmlns:p14="http://schemas.microsoft.com/office/powerpoint/2010/main" val="1747771471"/>
      </p:ext>
    </p:extLst>
  </p:cSld>
  <p:clrMapOvr>
    <a:masterClrMapping/>
  </p:clrMapOvr>
  <p:extLst>
    <p:ext uri="{DCECCB84-F9BA-43D5-87BE-67443E8EF086}">
      <p15:sldGuideLst xmlns:p15="http://schemas.microsoft.com/office/powerpoint/2012/main">
        <p15:guide id="1" pos="2592" userDrawn="1">
          <p15:clr>
            <a:srgbClr val="FBAE40"/>
          </p15:clr>
        </p15:guide>
        <p15:guide id="2" pos="2688" userDrawn="1">
          <p15:clr>
            <a:srgbClr val="FBAE40"/>
          </p15:clr>
        </p15:guide>
        <p15:guide id="3" pos="4992" userDrawn="1">
          <p15:clr>
            <a:srgbClr val="FBAE40"/>
          </p15:clr>
        </p15:guide>
        <p15:guide id="4" pos="5088" userDrawn="1">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Title and tabl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A19430-9D19-E74B-A985-0DFB9C995A6C}"/>
              </a:ext>
            </a:extLst>
          </p:cNvPr>
          <p:cNvSpPr>
            <a:spLocks noGrp="1"/>
          </p:cNvSpPr>
          <p:nvPr>
            <p:ph type="title"/>
          </p:nvPr>
        </p:nvSpPr>
        <p:spPr>
          <a:xfrm>
            <a:off x="499873" y="469286"/>
            <a:ext cx="11096132" cy="633457"/>
          </a:xfrm>
        </p:spPr>
        <p:txBody>
          <a:bodyPr/>
          <a:lstStyle>
            <a:lvl1pPr>
              <a:lnSpc>
                <a:spcPct val="100000"/>
              </a:lnSpc>
              <a:defRPr sz="3200"/>
            </a:lvl1pPr>
          </a:lstStyle>
          <a:p>
            <a:r>
              <a:rPr lang="en-US"/>
              <a:t>Click to edit Master title style</a:t>
            </a:r>
          </a:p>
        </p:txBody>
      </p:sp>
      <p:sp>
        <p:nvSpPr>
          <p:cNvPr id="6" name="Slide Number Placeholder 5">
            <a:extLst>
              <a:ext uri="{FF2B5EF4-FFF2-40B4-BE49-F238E27FC236}">
                <a16:creationId xmlns:a16="http://schemas.microsoft.com/office/drawing/2014/main" id="{3B6D10EE-3796-1048-8D75-5FE9E3D92D9F}"/>
              </a:ext>
            </a:extLst>
          </p:cNvPr>
          <p:cNvSpPr>
            <a:spLocks noGrp="1"/>
          </p:cNvSpPr>
          <p:nvPr>
            <p:ph type="sldNum" sz="quarter" idx="12"/>
          </p:nvPr>
        </p:nvSpPr>
        <p:spPr>
          <a:xfrm>
            <a:off x="11242397" y="6244227"/>
            <a:ext cx="470647" cy="377952"/>
          </a:xfrm>
        </p:spPr>
        <p:txBody>
          <a:bodyPr/>
          <a:lstStyle>
            <a:lvl1pPr>
              <a:defRPr sz="1067"/>
            </a:lvl1pPr>
          </a:lstStyle>
          <a:p>
            <a:fld id="{66DE20E4-D496-034F-914D-F7F15B93E95B}" type="slidenum">
              <a:rPr lang="en-US" smtClean="0"/>
              <a:pPr/>
              <a:t>‹#›</a:t>
            </a:fld>
            <a:endParaRPr lang="en-US"/>
          </a:p>
        </p:txBody>
      </p:sp>
      <p:sp>
        <p:nvSpPr>
          <p:cNvPr id="8" name="Text Placeholder 12">
            <a:extLst>
              <a:ext uri="{FF2B5EF4-FFF2-40B4-BE49-F238E27FC236}">
                <a16:creationId xmlns:a16="http://schemas.microsoft.com/office/drawing/2014/main" id="{548785B2-1A75-0248-A02D-593644343089}"/>
              </a:ext>
            </a:extLst>
          </p:cNvPr>
          <p:cNvSpPr>
            <a:spLocks noGrp="1"/>
          </p:cNvSpPr>
          <p:nvPr>
            <p:ph type="body" sz="quarter" idx="13" hasCustomPrompt="1"/>
          </p:nvPr>
        </p:nvSpPr>
        <p:spPr>
          <a:xfrm>
            <a:off x="497350" y="5693822"/>
            <a:ext cx="11072348" cy="365125"/>
          </a:xfrm>
          <a:prstGeom prst="rect">
            <a:avLst/>
          </a:prstGeom>
        </p:spPr>
        <p:txBody>
          <a:bodyPr anchor="b"/>
          <a:lstStyle>
            <a:lvl1pPr marL="0" indent="0">
              <a:lnSpc>
                <a:spcPct val="100000"/>
              </a:lnSpc>
              <a:buNone/>
              <a:defRPr sz="933">
                <a:solidFill>
                  <a:schemeClr val="tx2"/>
                </a:solidFill>
              </a:defRPr>
            </a:lvl1pPr>
          </a:lstStyle>
          <a:p>
            <a:pPr lvl="0"/>
            <a:r>
              <a:rPr lang="en-US"/>
              <a:t>Click to edit Footnote </a:t>
            </a:r>
          </a:p>
        </p:txBody>
      </p:sp>
      <p:sp>
        <p:nvSpPr>
          <p:cNvPr id="4" name="Table Placeholder 3">
            <a:extLst>
              <a:ext uri="{FF2B5EF4-FFF2-40B4-BE49-F238E27FC236}">
                <a16:creationId xmlns:a16="http://schemas.microsoft.com/office/drawing/2014/main" id="{18412AE7-14E8-314D-8735-18215A59D225}"/>
              </a:ext>
            </a:extLst>
          </p:cNvPr>
          <p:cNvSpPr>
            <a:spLocks noGrp="1"/>
          </p:cNvSpPr>
          <p:nvPr>
            <p:ph type="tbl" sz="quarter" idx="14"/>
          </p:nvPr>
        </p:nvSpPr>
        <p:spPr>
          <a:xfrm>
            <a:off x="609600" y="1658112"/>
            <a:ext cx="10972800" cy="4035552"/>
          </a:xfrm>
        </p:spPr>
        <p:txBody>
          <a:bodyPr anchor="ctr"/>
          <a:lstStyle>
            <a:lvl1pPr marL="0" indent="0" algn="ctr">
              <a:buNone/>
              <a:defRPr sz="1200">
                <a:solidFill>
                  <a:schemeClr val="accent1"/>
                </a:solidFill>
              </a:defRPr>
            </a:lvl1pPr>
          </a:lstStyle>
          <a:p>
            <a:endParaRPr lang="en-US"/>
          </a:p>
        </p:txBody>
      </p:sp>
      <p:sp>
        <p:nvSpPr>
          <p:cNvPr id="7" name="Footer Placeholder 3">
            <a:extLst>
              <a:ext uri="{FF2B5EF4-FFF2-40B4-BE49-F238E27FC236}">
                <a16:creationId xmlns:a16="http://schemas.microsoft.com/office/drawing/2014/main" id="{0757D4EE-7E0C-E842-839C-0E9231F5BB1B}"/>
              </a:ext>
            </a:extLst>
          </p:cNvPr>
          <p:cNvSpPr>
            <a:spLocks noGrp="1"/>
          </p:cNvSpPr>
          <p:nvPr>
            <p:ph type="ftr" sz="quarter" idx="3"/>
          </p:nvPr>
        </p:nvSpPr>
        <p:spPr>
          <a:xfrm>
            <a:off x="7959493" y="6241565"/>
            <a:ext cx="3284969" cy="366183"/>
          </a:xfrm>
          <a:prstGeom prst="rect">
            <a:avLst/>
          </a:prstGeom>
        </p:spPr>
        <p:txBody>
          <a:bodyPr vert="horz" lIns="91440" tIns="45720" rIns="91440" bIns="45720" rtlCol="0" anchor="ctr"/>
          <a:lstStyle>
            <a:lvl1pPr algn="r">
              <a:defRPr sz="1067">
                <a:solidFill>
                  <a:schemeClr val="accent1"/>
                </a:solidFill>
              </a:defRPr>
            </a:lvl1pPr>
          </a:lstStyle>
          <a:p>
            <a:r>
              <a:rPr lang="en-US"/>
              <a:t>Type Division Name here</a:t>
            </a:r>
          </a:p>
        </p:txBody>
      </p:sp>
    </p:spTree>
    <p:extLst>
      <p:ext uri="{BB962C8B-B14F-4D97-AF65-F5344CB8AC3E}">
        <p14:creationId xmlns:p14="http://schemas.microsoft.com/office/powerpoint/2010/main" val="3017610604"/>
      </p:ext>
    </p:extLst>
  </p:cSld>
  <p:clrMapOvr>
    <a:masterClrMapping/>
  </p:clrMapOvr>
  <p:extLst>
    <p:ext uri="{DCECCB84-F9BA-43D5-87BE-67443E8EF086}">
      <p15:sldGuideLst xmlns:p15="http://schemas.microsoft.com/office/powerpoint/2012/main"/>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10_Text Photo">
    <p:spTree>
      <p:nvGrpSpPr>
        <p:cNvPr id="1" name=""/>
        <p:cNvGrpSpPr/>
        <p:nvPr/>
      </p:nvGrpSpPr>
      <p:grpSpPr>
        <a:xfrm>
          <a:off x="0" y="0"/>
          <a:ext cx="0" cy="0"/>
          <a:chOff x="0" y="0"/>
          <a:chExt cx="0" cy="0"/>
        </a:xfrm>
      </p:grpSpPr>
      <p:sp>
        <p:nvSpPr>
          <p:cNvPr id="40" name="Picture Placeholder 4">
            <a:extLst>
              <a:ext uri="{FF2B5EF4-FFF2-40B4-BE49-F238E27FC236}">
                <a16:creationId xmlns:a16="http://schemas.microsoft.com/office/drawing/2014/main" id="{E3CAFBAA-FA8D-EF49-AF5D-79C7ACB1A3BD}"/>
              </a:ext>
            </a:extLst>
          </p:cNvPr>
          <p:cNvSpPr>
            <a:spLocks noGrp="1"/>
          </p:cNvSpPr>
          <p:nvPr>
            <p:ph type="pic" sz="quarter" idx="30" hasCustomPrompt="1"/>
          </p:nvPr>
        </p:nvSpPr>
        <p:spPr>
          <a:xfrm>
            <a:off x="9583754" y="3531667"/>
            <a:ext cx="1764792" cy="1908580"/>
          </a:xfrm>
          <a:solidFill>
            <a:schemeClr val="tx2"/>
          </a:solidFill>
        </p:spPr>
        <p:txBody>
          <a:bodyPr/>
          <a:lstStyle>
            <a:lvl1pPr marL="0" marR="0" indent="0" algn="l" defTabSz="914400" rtl="0" eaLnBrk="1" fontAlgn="auto" latinLnBrk="0" hangingPunct="1">
              <a:lnSpc>
                <a:spcPts val="2400"/>
              </a:lnSpc>
              <a:spcBef>
                <a:spcPts val="0"/>
              </a:spcBef>
              <a:spcAft>
                <a:spcPts val="300"/>
              </a:spcAft>
              <a:buClrTx/>
              <a:buSzTx/>
              <a:buFont typeface="Arial" panose="020B0604020202020204" pitchFamily="34" charset="0"/>
              <a:buNone/>
              <a:tabLst/>
              <a:defRPr sz="500"/>
            </a:lvl1pPr>
          </a:lstStyle>
          <a:p>
            <a:pPr marL="0" marR="0" lvl="0" indent="0" algn="l" defTabSz="914400" rtl="0" eaLnBrk="1" fontAlgn="auto" latinLnBrk="0" hangingPunct="1">
              <a:lnSpc>
                <a:spcPts val="2400"/>
              </a:lnSpc>
              <a:spcBef>
                <a:spcPts val="0"/>
              </a:spcBef>
              <a:spcAft>
                <a:spcPts val="300"/>
              </a:spcAft>
              <a:buClrTx/>
              <a:buSzTx/>
              <a:buFont typeface="Arial" panose="020B0604020202020204" pitchFamily="34" charset="0"/>
              <a:buNone/>
              <a:tabLst/>
              <a:defRPr/>
            </a:pPr>
            <a:r>
              <a:rPr lang="en-US"/>
              <a:t>Color box</a:t>
            </a:r>
          </a:p>
          <a:p>
            <a:endParaRPr lang="en-US"/>
          </a:p>
        </p:txBody>
      </p:sp>
      <p:sp>
        <p:nvSpPr>
          <p:cNvPr id="38" name="Picture Placeholder 4">
            <a:extLst>
              <a:ext uri="{FF2B5EF4-FFF2-40B4-BE49-F238E27FC236}">
                <a16:creationId xmlns:a16="http://schemas.microsoft.com/office/drawing/2014/main" id="{E47A8EDA-FC67-C540-8E33-750FF94B60F4}"/>
              </a:ext>
            </a:extLst>
          </p:cNvPr>
          <p:cNvSpPr>
            <a:spLocks noGrp="1"/>
          </p:cNvSpPr>
          <p:nvPr>
            <p:ph type="pic" sz="quarter" idx="28" hasCustomPrompt="1"/>
          </p:nvPr>
        </p:nvSpPr>
        <p:spPr>
          <a:xfrm>
            <a:off x="5150606" y="3524058"/>
            <a:ext cx="2387940" cy="1908579"/>
          </a:xfrm>
          <a:solidFill>
            <a:schemeClr val="tx2"/>
          </a:solidFill>
        </p:spPr>
        <p:txBody>
          <a:bodyPr/>
          <a:lstStyle>
            <a:lvl1pPr marL="0" marR="0" indent="0" algn="l" defTabSz="914400" rtl="0" eaLnBrk="1" fontAlgn="auto" latinLnBrk="0" hangingPunct="1">
              <a:lnSpc>
                <a:spcPts val="2400"/>
              </a:lnSpc>
              <a:spcBef>
                <a:spcPts val="0"/>
              </a:spcBef>
              <a:spcAft>
                <a:spcPts val="300"/>
              </a:spcAft>
              <a:buClrTx/>
              <a:buSzTx/>
              <a:buFont typeface="Arial" panose="020B0604020202020204" pitchFamily="34" charset="0"/>
              <a:buNone/>
              <a:tabLst/>
              <a:defRPr sz="500"/>
            </a:lvl1pPr>
          </a:lstStyle>
          <a:p>
            <a:pPr marL="0" marR="0" lvl="0" indent="0" algn="l" defTabSz="914400" rtl="0" eaLnBrk="1" fontAlgn="auto" latinLnBrk="0" hangingPunct="1">
              <a:lnSpc>
                <a:spcPts val="2400"/>
              </a:lnSpc>
              <a:spcBef>
                <a:spcPts val="0"/>
              </a:spcBef>
              <a:spcAft>
                <a:spcPts val="300"/>
              </a:spcAft>
              <a:buClrTx/>
              <a:buSzTx/>
              <a:buFont typeface="Arial" panose="020B0604020202020204" pitchFamily="34" charset="0"/>
              <a:buNone/>
              <a:tabLst/>
              <a:defRPr/>
            </a:pPr>
            <a:r>
              <a:rPr lang="en-US"/>
              <a:t>Color box</a:t>
            </a:r>
          </a:p>
          <a:p>
            <a:endParaRPr lang="en-US"/>
          </a:p>
        </p:txBody>
      </p:sp>
      <p:sp>
        <p:nvSpPr>
          <p:cNvPr id="37" name="Picture Placeholder 4">
            <a:extLst>
              <a:ext uri="{FF2B5EF4-FFF2-40B4-BE49-F238E27FC236}">
                <a16:creationId xmlns:a16="http://schemas.microsoft.com/office/drawing/2014/main" id="{9F0AB830-B4CB-EE48-BDC7-91DE69953F35}"/>
              </a:ext>
            </a:extLst>
          </p:cNvPr>
          <p:cNvSpPr>
            <a:spLocks noGrp="1"/>
          </p:cNvSpPr>
          <p:nvPr>
            <p:ph type="pic" sz="quarter" idx="27" hasCustomPrompt="1"/>
          </p:nvPr>
        </p:nvSpPr>
        <p:spPr>
          <a:xfrm>
            <a:off x="7690946" y="1333500"/>
            <a:ext cx="3657600" cy="2038401"/>
          </a:xfrm>
          <a:solidFill>
            <a:schemeClr val="tx2"/>
          </a:solidFill>
        </p:spPr>
        <p:txBody>
          <a:bodyPr/>
          <a:lstStyle>
            <a:lvl1pPr marL="0" marR="0" indent="0" algn="l" defTabSz="914400" rtl="0" eaLnBrk="1" fontAlgn="auto" latinLnBrk="0" hangingPunct="1">
              <a:lnSpc>
                <a:spcPts val="2400"/>
              </a:lnSpc>
              <a:spcBef>
                <a:spcPts val="0"/>
              </a:spcBef>
              <a:spcAft>
                <a:spcPts val="300"/>
              </a:spcAft>
              <a:buClrTx/>
              <a:buSzTx/>
              <a:buFontTx/>
              <a:buNone/>
              <a:tabLst/>
              <a:defRPr sz="500"/>
            </a:lvl1pPr>
          </a:lstStyle>
          <a:p>
            <a:pPr marL="0" marR="0" lvl="0" indent="0" algn="l" defTabSz="914400" rtl="0" eaLnBrk="1" fontAlgn="auto" latinLnBrk="0" hangingPunct="1">
              <a:lnSpc>
                <a:spcPts val="2400"/>
              </a:lnSpc>
              <a:spcBef>
                <a:spcPts val="0"/>
              </a:spcBef>
              <a:spcAft>
                <a:spcPts val="300"/>
              </a:spcAft>
              <a:buClrTx/>
              <a:buSzTx/>
              <a:buFontTx/>
              <a:buNone/>
              <a:tabLst/>
              <a:defRPr/>
            </a:pPr>
            <a:r>
              <a:rPr lang="en-US"/>
              <a:t>Color box</a:t>
            </a:r>
          </a:p>
          <a:p>
            <a:endParaRPr lang="en-US"/>
          </a:p>
        </p:txBody>
      </p:sp>
      <p:sp>
        <p:nvSpPr>
          <p:cNvPr id="5" name="Picture Placeholder 4">
            <a:extLst>
              <a:ext uri="{FF2B5EF4-FFF2-40B4-BE49-F238E27FC236}">
                <a16:creationId xmlns:a16="http://schemas.microsoft.com/office/drawing/2014/main" id="{5F03B2E8-B545-8B4F-9E43-C30EB6CA44BA}"/>
              </a:ext>
            </a:extLst>
          </p:cNvPr>
          <p:cNvSpPr>
            <a:spLocks noGrp="1"/>
          </p:cNvSpPr>
          <p:nvPr>
            <p:ph type="pic" sz="quarter" idx="26" hasCustomPrompt="1"/>
          </p:nvPr>
        </p:nvSpPr>
        <p:spPr>
          <a:xfrm>
            <a:off x="5152125" y="1333500"/>
            <a:ext cx="2386421" cy="2038401"/>
          </a:xfrm>
          <a:solidFill>
            <a:schemeClr val="tx2"/>
          </a:solidFill>
        </p:spPr>
        <p:txBody>
          <a:bodyPr>
            <a:normAutofit/>
          </a:bodyPr>
          <a:lstStyle>
            <a:lvl1pPr marL="0" indent="0">
              <a:buNone/>
              <a:defRPr sz="500"/>
            </a:lvl1pPr>
          </a:lstStyle>
          <a:p>
            <a:r>
              <a:rPr lang="en-US"/>
              <a:t>Color box</a:t>
            </a:r>
          </a:p>
        </p:txBody>
      </p:sp>
      <p:sp>
        <p:nvSpPr>
          <p:cNvPr id="3" name="Rectangle 2">
            <a:extLst>
              <a:ext uri="{FF2B5EF4-FFF2-40B4-BE49-F238E27FC236}">
                <a16:creationId xmlns:a16="http://schemas.microsoft.com/office/drawing/2014/main" id="{717C64DB-DAFF-A446-A34B-A2CB79CA406F}"/>
              </a:ext>
            </a:extLst>
          </p:cNvPr>
          <p:cNvSpPr/>
          <p:nvPr userDrawn="1"/>
        </p:nvSpPr>
        <p:spPr>
          <a:xfrm>
            <a:off x="0" y="0"/>
            <a:ext cx="4270248"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FD0AF4E-F7BA-1644-B54F-A8B9E3DA56FE}"/>
              </a:ext>
            </a:extLst>
          </p:cNvPr>
          <p:cNvSpPr>
            <a:spLocks noGrp="1"/>
          </p:cNvSpPr>
          <p:nvPr>
            <p:ph type="title" hasCustomPrompt="1"/>
          </p:nvPr>
        </p:nvSpPr>
        <p:spPr>
          <a:xfrm>
            <a:off x="363288" y="467513"/>
            <a:ext cx="3504175" cy="2147957"/>
          </a:xfrm>
        </p:spPr>
        <p:txBody>
          <a:bodyPr anchor="b">
            <a:normAutofit/>
          </a:bodyPr>
          <a:lstStyle>
            <a:lvl1pPr>
              <a:lnSpc>
                <a:spcPts val="3800"/>
              </a:lnSpc>
              <a:defRPr sz="3400">
                <a:solidFill>
                  <a:schemeClr val="tx1"/>
                </a:solidFill>
              </a:defRPr>
            </a:lvl1pPr>
          </a:lstStyle>
          <a:p>
            <a:r>
              <a:rPr lang="en-US"/>
              <a:t>This headline is three lines of text at the max.</a:t>
            </a:r>
          </a:p>
        </p:txBody>
      </p:sp>
      <p:cxnSp>
        <p:nvCxnSpPr>
          <p:cNvPr id="8" name="Straight Connector 7">
            <a:extLst>
              <a:ext uri="{FF2B5EF4-FFF2-40B4-BE49-F238E27FC236}">
                <a16:creationId xmlns:a16="http://schemas.microsoft.com/office/drawing/2014/main" id="{6406AB20-2A6A-C049-9237-DF06AAC2A328}"/>
              </a:ext>
            </a:extLst>
          </p:cNvPr>
          <p:cNvCxnSpPr>
            <a:cxnSpLocks/>
          </p:cNvCxnSpPr>
          <p:nvPr userDrawn="1"/>
        </p:nvCxnSpPr>
        <p:spPr>
          <a:xfrm>
            <a:off x="457200" y="2953808"/>
            <a:ext cx="685800"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11" name="Text Placeholder 3">
            <a:extLst>
              <a:ext uri="{FF2B5EF4-FFF2-40B4-BE49-F238E27FC236}">
                <a16:creationId xmlns:a16="http://schemas.microsoft.com/office/drawing/2014/main" id="{DAB7A5C3-F30C-B444-8112-66DF4B54C8E5}"/>
              </a:ext>
            </a:extLst>
          </p:cNvPr>
          <p:cNvSpPr>
            <a:spLocks noGrp="1"/>
          </p:cNvSpPr>
          <p:nvPr>
            <p:ph type="body" sz="quarter" idx="13" hasCustomPrompt="1"/>
          </p:nvPr>
        </p:nvSpPr>
        <p:spPr>
          <a:xfrm>
            <a:off x="363288" y="3344497"/>
            <a:ext cx="3504175" cy="2203779"/>
          </a:xfrm>
        </p:spPr>
        <p:txBody>
          <a:bodyPr>
            <a:noAutofit/>
          </a:bodyPr>
          <a:lstStyle>
            <a:lvl1pPr marL="0" indent="0">
              <a:lnSpc>
                <a:spcPts val="1800"/>
              </a:lnSpc>
              <a:buFont typeface="Arial" panose="020B0604020202020204" pitchFamily="34" charset="0"/>
              <a:buNone/>
              <a:defRPr sz="1400">
                <a:solidFill>
                  <a:schemeClr val="tx1"/>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a:t>
            </a:r>
            <a:r>
              <a:rPr lang="en-US" err="1"/>
              <a:t>sed</a:t>
            </a:r>
            <a:r>
              <a:rPr lang="en-US"/>
              <a:t> </a:t>
            </a:r>
            <a:r>
              <a:rPr lang="en-US" err="1"/>
              <a:t>diam</a:t>
            </a:r>
            <a:r>
              <a:rPr lang="en-US"/>
              <a:t> </a:t>
            </a:r>
            <a:r>
              <a:rPr lang="en-US" err="1"/>
              <a:t>nonummy</a:t>
            </a:r>
            <a:r>
              <a:rPr lang="en-US"/>
              <a:t> </a:t>
            </a:r>
            <a:r>
              <a:rPr lang="en-US" err="1"/>
              <a:t>nibh</a:t>
            </a:r>
            <a:r>
              <a:rPr lang="en-US"/>
              <a:t> </a:t>
            </a:r>
            <a:r>
              <a:rPr lang="en-US" err="1"/>
              <a:t>euismod</a:t>
            </a:r>
            <a:r>
              <a:rPr lang="en-US"/>
              <a:t> </a:t>
            </a:r>
            <a:r>
              <a:rPr lang="en-US" err="1"/>
              <a:t>tincidunt</a:t>
            </a:r>
            <a:r>
              <a:rPr lang="en-US"/>
              <a:t> </a:t>
            </a:r>
            <a:r>
              <a:rPr lang="en-US" err="1"/>
              <a:t>ut</a:t>
            </a:r>
            <a:r>
              <a:rPr lang="en-US"/>
              <a:t> </a:t>
            </a:r>
            <a:r>
              <a:rPr lang="en-US" err="1"/>
              <a:t>laoreet</a:t>
            </a:r>
            <a:r>
              <a:rPr lang="en-US"/>
              <a:t> dolore magna </a:t>
            </a:r>
            <a:r>
              <a:rPr lang="en-US" err="1"/>
              <a:t>aliquam</a:t>
            </a:r>
            <a:r>
              <a:rPr lang="en-US"/>
              <a:t> </a:t>
            </a:r>
            <a:r>
              <a:rPr lang="en-US" err="1"/>
              <a:t>erat</a:t>
            </a:r>
            <a:r>
              <a:rPr lang="en-US"/>
              <a:t> </a:t>
            </a:r>
            <a:r>
              <a:rPr lang="en-US" err="1"/>
              <a:t>volutpat</a:t>
            </a:r>
            <a:r>
              <a:rPr lang="en-US"/>
              <a:t>. </a:t>
            </a:r>
          </a:p>
        </p:txBody>
      </p:sp>
      <p:sp>
        <p:nvSpPr>
          <p:cNvPr id="17" name="Text Placeholder 21">
            <a:extLst>
              <a:ext uri="{FF2B5EF4-FFF2-40B4-BE49-F238E27FC236}">
                <a16:creationId xmlns:a16="http://schemas.microsoft.com/office/drawing/2014/main" id="{68A07669-12C2-6A49-8D35-77820BA04562}"/>
              </a:ext>
            </a:extLst>
          </p:cNvPr>
          <p:cNvSpPr>
            <a:spLocks noGrp="1"/>
          </p:cNvSpPr>
          <p:nvPr>
            <p:ph type="body" sz="quarter" idx="15" hasCustomPrompt="1"/>
          </p:nvPr>
        </p:nvSpPr>
        <p:spPr>
          <a:xfrm>
            <a:off x="5150606" y="1585333"/>
            <a:ext cx="2387939" cy="853688"/>
          </a:xfrm>
        </p:spPr>
        <p:txBody>
          <a:bodyPr anchor="b">
            <a:normAutofit/>
          </a:bodyPr>
          <a:lstStyle>
            <a:lvl1pPr marL="0" indent="0" algn="ctr">
              <a:lnSpc>
                <a:spcPts val="4400"/>
              </a:lnSpc>
              <a:buNone/>
              <a:defRPr sz="4800">
                <a:solidFill>
                  <a:schemeClr val="bg1"/>
                </a:solidFill>
              </a:defRPr>
            </a:lvl1pPr>
          </a:lstStyle>
          <a:p>
            <a:pPr lvl="0"/>
            <a:r>
              <a:rPr lang="en-US"/>
              <a:t>15%</a:t>
            </a:r>
          </a:p>
        </p:txBody>
      </p:sp>
      <p:sp>
        <p:nvSpPr>
          <p:cNvPr id="39" name="Picture Placeholder 4">
            <a:extLst>
              <a:ext uri="{FF2B5EF4-FFF2-40B4-BE49-F238E27FC236}">
                <a16:creationId xmlns:a16="http://schemas.microsoft.com/office/drawing/2014/main" id="{27A50FE7-C442-7E4F-A955-34937337A6AE}"/>
              </a:ext>
            </a:extLst>
          </p:cNvPr>
          <p:cNvSpPr>
            <a:spLocks noGrp="1"/>
          </p:cNvSpPr>
          <p:nvPr>
            <p:ph type="pic" sz="quarter" idx="29" hasCustomPrompt="1"/>
          </p:nvPr>
        </p:nvSpPr>
        <p:spPr>
          <a:xfrm>
            <a:off x="7690945" y="3531667"/>
            <a:ext cx="1764792" cy="1908580"/>
          </a:xfrm>
          <a:solidFill>
            <a:schemeClr val="tx2"/>
          </a:solidFill>
        </p:spPr>
        <p:txBody>
          <a:bodyPr/>
          <a:lstStyle>
            <a:lvl1pPr marL="0" marR="0" indent="0" algn="l" defTabSz="914400" rtl="0" eaLnBrk="1" fontAlgn="auto" latinLnBrk="0" hangingPunct="1">
              <a:lnSpc>
                <a:spcPts val="2400"/>
              </a:lnSpc>
              <a:spcBef>
                <a:spcPts val="0"/>
              </a:spcBef>
              <a:spcAft>
                <a:spcPts val="300"/>
              </a:spcAft>
              <a:buClrTx/>
              <a:buSzTx/>
              <a:buFont typeface="Arial" panose="020B0604020202020204" pitchFamily="34" charset="0"/>
              <a:buNone/>
              <a:tabLst/>
              <a:defRPr sz="500"/>
            </a:lvl1pPr>
          </a:lstStyle>
          <a:p>
            <a:pPr marL="0" marR="0" lvl="0" indent="0" algn="l" defTabSz="914400" rtl="0" eaLnBrk="1" fontAlgn="auto" latinLnBrk="0" hangingPunct="1">
              <a:lnSpc>
                <a:spcPts val="2400"/>
              </a:lnSpc>
              <a:spcBef>
                <a:spcPts val="0"/>
              </a:spcBef>
              <a:spcAft>
                <a:spcPts val="300"/>
              </a:spcAft>
              <a:buClrTx/>
              <a:buSzTx/>
              <a:buFont typeface="Arial" panose="020B0604020202020204" pitchFamily="34" charset="0"/>
              <a:buNone/>
              <a:tabLst/>
              <a:defRPr/>
            </a:pPr>
            <a:r>
              <a:rPr lang="en-US"/>
              <a:t>Color box</a:t>
            </a:r>
          </a:p>
          <a:p>
            <a:endParaRPr lang="en-US"/>
          </a:p>
        </p:txBody>
      </p:sp>
      <p:sp>
        <p:nvSpPr>
          <p:cNvPr id="6" name="Text Placeholder 5">
            <a:extLst>
              <a:ext uri="{FF2B5EF4-FFF2-40B4-BE49-F238E27FC236}">
                <a16:creationId xmlns:a16="http://schemas.microsoft.com/office/drawing/2014/main" id="{93928DCB-E800-8D4A-A858-0D1614E1352E}"/>
              </a:ext>
            </a:extLst>
          </p:cNvPr>
          <p:cNvSpPr>
            <a:spLocks noGrp="1"/>
          </p:cNvSpPr>
          <p:nvPr>
            <p:ph type="body" sz="quarter" idx="31" hasCustomPrompt="1"/>
          </p:nvPr>
        </p:nvSpPr>
        <p:spPr>
          <a:xfrm>
            <a:off x="5150606" y="2341351"/>
            <a:ext cx="2387940" cy="1008558"/>
          </a:xfrm>
        </p:spPr>
        <p:txBody>
          <a:bodyPr>
            <a:normAutofit/>
          </a:bodyPr>
          <a:lstStyle>
            <a:lvl1pPr marL="0" marR="0" indent="0" algn="ctr" defTabSz="914400" rtl="0" eaLnBrk="1" fontAlgn="auto" latinLnBrk="0" hangingPunct="1">
              <a:lnSpc>
                <a:spcPts val="1200"/>
              </a:lnSpc>
              <a:spcBef>
                <a:spcPts val="0"/>
              </a:spcBef>
              <a:spcAft>
                <a:spcPts val="300"/>
              </a:spcAft>
              <a:buClrTx/>
              <a:buSzTx/>
              <a:buFont typeface="Arial" panose="020B0604020202020204" pitchFamily="34" charset="0"/>
              <a:buNone/>
              <a:tabLst/>
              <a:defRPr sz="1000">
                <a:solidFill>
                  <a:schemeClr val="bg1"/>
                </a:solidFill>
              </a:defRPr>
            </a:lvl1pPr>
          </a:lstStyle>
          <a:p>
            <a:pPr marL="0" marR="0" lvl="0" indent="0" algn="ctr" defTabSz="914400" rtl="0" eaLnBrk="1" fontAlgn="auto" latinLnBrk="0" hangingPunct="1">
              <a:lnSpc>
                <a:spcPts val="1200"/>
              </a:lnSpc>
              <a:spcBef>
                <a:spcPts val="0"/>
              </a:spcBef>
              <a:spcAft>
                <a:spcPts val="300"/>
              </a:spcAft>
              <a:buClrTx/>
              <a:buSzTx/>
              <a:buFont typeface="Arial" panose="020B0604020202020204" pitchFamily="34" charset="0"/>
              <a:buNone/>
              <a:tabLst/>
              <a:defRPr/>
            </a:pPr>
            <a:r>
              <a:rPr lang="en-US" sz="1000" err="1">
                <a:latin typeface="+mn-lt"/>
              </a:rPr>
              <a:t>Veniam</a:t>
            </a:r>
            <a:r>
              <a:rPr lang="en-US" sz="1000">
                <a:latin typeface="+mn-lt"/>
              </a:rPr>
              <a:t>, </a:t>
            </a:r>
            <a:r>
              <a:rPr lang="en-US" sz="1000" err="1">
                <a:latin typeface="+mn-lt"/>
              </a:rPr>
              <a:t>quis</a:t>
            </a:r>
            <a:r>
              <a:rPr lang="en-US" sz="1000">
                <a:latin typeface="+mn-lt"/>
              </a:rPr>
              <a:t> </a:t>
            </a:r>
            <a:r>
              <a:rPr lang="en-US" sz="1000" err="1">
                <a:latin typeface="+mn-lt"/>
              </a:rPr>
              <a:t>nostrud</a:t>
            </a:r>
            <a:r>
              <a:rPr lang="en-US" sz="1000">
                <a:latin typeface="+mn-lt"/>
              </a:rPr>
              <a:t> </a:t>
            </a:r>
            <a:r>
              <a:rPr lang="en-US" sz="1000" err="1">
                <a:latin typeface="+mn-lt"/>
              </a:rPr>
              <a:t>exerci</a:t>
            </a:r>
            <a:r>
              <a:rPr lang="en-US" sz="1000">
                <a:latin typeface="+mn-lt"/>
              </a:rPr>
              <a:t> </a:t>
            </a:r>
            <a:r>
              <a:rPr lang="en-US" sz="1000" err="1">
                <a:latin typeface="+mn-lt"/>
              </a:rPr>
              <a:t>tation</a:t>
            </a:r>
            <a:r>
              <a:rPr lang="en-US" sz="1000">
                <a:latin typeface="+mn-lt"/>
              </a:rPr>
              <a:t> </a:t>
            </a:r>
            <a:r>
              <a:rPr lang="en-US" sz="1000" err="1">
                <a:latin typeface="+mn-lt"/>
              </a:rPr>
              <a:t>ullam</a:t>
            </a:r>
            <a:r>
              <a:rPr lang="en-US" sz="1000">
                <a:latin typeface="+mn-lt"/>
              </a:rPr>
              <a:t>, </a:t>
            </a:r>
            <a:r>
              <a:rPr lang="en-US" sz="1000" err="1">
                <a:latin typeface="+mn-lt"/>
              </a:rPr>
              <a:t>nibh</a:t>
            </a:r>
            <a:r>
              <a:rPr lang="en-US" sz="1000">
                <a:latin typeface="+mn-lt"/>
              </a:rPr>
              <a:t> </a:t>
            </a:r>
            <a:r>
              <a:rPr lang="en-US" sz="1000" err="1">
                <a:latin typeface="+mn-lt"/>
              </a:rPr>
              <a:t>euismod</a:t>
            </a:r>
            <a:r>
              <a:rPr lang="en-US" sz="1000">
                <a:latin typeface="+mn-lt"/>
              </a:rPr>
              <a:t> </a:t>
            </a:r>
            <a:r>
              <a:rPr lang="en-US" sz="1000" err="1">
                <a:latin typeface="+mn-lt"/>
              </a:rPr>
              <a:t>tincidunt</a:t>
            </a:r>
            <a:r>
              <a:rPr lang="en-US" sz="1000">
                <a:latin typeface="+mn-lt"/>
              </a:rPr>
              <a:t>. </a:t>
            </a:r>
            <a:br>
              <a:rPr lang="en-US" sz="1000">
                <a:latin typeface="+mn-lt"/>
              </a:rPr>
            </a:br>
            <a:r>
              <a:rPr lang="en-US" sz="1000" err="1">
                <a:latin typeface="+mn-lt"/>
              </a:rPr>
              <a:t>Meniam</a:t>
            </a:r>
            <a:r>
              <a:rPr lang="en-US" sz="1000">
                <a:latin typeface="+mn-lt"/>
              </a:rPr>
              <a:t>, </a:t>
            </a:r>
            <a:r>
              <a:rPr lang="en-US" sz="1000" err="1">
                <a:latin typeface="+mn-lt"/>
              </a:rPr>
              <a:t>quis</a:t>
            </a:r>
            <a:r>
              <a:rPr lang="en-US" sz="1000">
                <a:latin typeface="+mn-lt"/>
              </a:rPr>
              <a:t> </a:t>
            </a:r>
            <a:r>
              <a:rPr lang="en-US" sz="1000" err="1">
                <a:latin typeface="+mn-lt"/>
              </a:rPr>
              <a:t>nostrud</a:t>
            </a:r>
            <a:r>
              <a:rPr lang="en-US" sz="1000">
                <a:latin typeface="+mn-lt"/>
              </a:rPr>
              <a:t> </a:t>
            </a:r>
            <a:r>
              <a:rPr lang="en-US" sz="1000" err="1">
                <a:latin typeface="+mn-lt"/>
              </a:rPr>
              <a:t>exerci</a:t>
            </a:r>
            <a:r>
              <a:rPr lang="en-US" sz="1000">
                <a:latin typeface="+mn-lt"/>
              </a:rPr>
              <a:t> </a:t>
            </a:r>
            <a:r>
              <a:rPr lang="en-US" sz="1000" err="1">
                <a:latin typeface="+mn-lt"/>
              </a:rPr>
              <a:t>tation</a:t>
            </a:r>
            <a:r>
              <a:rPr lang="en-US" sz="1000">
                <a:latin typeface="+mn-lt"/>
              </a:rPr>
              <a:t> </a:t>
            </a:r>
            <a:r>
              <a:rPr lang="en-US" sz="1000" err="1">
                <a:latin typeface="+mn-lt"/>
              </a:rPr>
              <a:t>ullam</a:t>
            </a:r>
            <a:r>
              <a:rPr lang="en-US" sz="1000">
                <a:latin typeface="+mn-lt"/>
              </a:rPr>
              <a:t>, </a:t>
            </a:r>
            <a:r>
              <a:rPr lang="en-US" sz="1000" err="1">
                <a:latin typeface="+mn-lt"/>
              </a:rPr>
              <a:t>tincidunt</a:t>
            </a:r>
            <a:r>
              <a:rPr lang="en-US" sz="1000">
                <a:latin typeface="+mn-lt"/>
              </a:rPr>
              <a:t>.</a:t>
            </a:r>
            <a:endParaRPr lang="en-US"/>
          </a:p>
          <a:p>
            <a:pPr lvl="0"/>
            <a:endParaRPr lang="en-US"/>
          </a:p>
        </p:txBody>
      </p:sp>
      <p:sp>
        <p:nvSpPr>
          <p:cNvPr id="25" name="Text Placeholder 21">
            <a:extLst>
              <a:ext uri="{FF2B5EF4-FFF2-40B4-BE49-F238E27FC236}">
                <a16:creationId xmlns:a16="http://schemas.microsoft.com/office/drawing/2014/main" id="{AD41F35E-3D5B-D644-BB05-48D85FCF4348}"/>
              </a:ext>
            </a:extLst>
          </p:cNvPr>
          <p:cNvSpPr>
            <a:spLocks noGrp="1"/>
          </p:cNvSpPr>
          <p:nvPr>
            <p:ph type="body" sz="quarter" idx="32" hasCustomPrompt="1"/>
          </p:nvPr>
        </p:nvSpPr>
        <p:spPr>
          <a:xfrm>
            <a:off x="7690946" y="1579921"/>
            <a:ext cx="3657600" cy="853688"/>
          </a:xfrm>
        </p:spPr>
        <p:txBody>
          <a:bodyPr anchor="b">
            <a:normAutofit/>
          </a:bodyPr>
          <a:lstStyle>
            <a:lvl1pPr marL="0" indent="0" algn="ctr">
              <a:lnSpc>
                <a:spcPts val="4400"/>
              </a:lnSpc>
              <a:buNone/>
              <a:defRPr sz="4800">
                <a:solidFill>
                  <a:schemeClr val="bg1"/>
                </a:solidFill>
              </a:defRPr>
            </a:lvl1pPr>
          </a:lstStyle>
          <a:p>
            <a:pPr lvl="0"/>
            <a:r>
              <a:rPr lang="en-US"/>
              <a:t>15%</a:t>
            </a:r>
          </a:p>
        </p:txBody>
      </p:sp>
      <p:sp>
        <p:nvSpPr>
          <p:cNvPr id="26" name="Text Placeholder 5">
            <a:extLst>
              <a:ext uri="{FF2B5EF4-FFF2-40B4-BE49-F238E27FC236}">
                <a16:creationId xmlns:a16="http://schemas.microsoft.com/office/drawing/2014/main" id="{727FF0C9-7673-0744-AEE6-FC14A648A379}"/>
              </a:ext>
            </a:extLst>
          </p:cNvPr>
          <p:cNvSpPr>
            <a:spLocks noGrp="1"/>
          </p:cNvSpPr>
          <p:nvPr>
            <p:ph type="body" sz="quarter" idx="33" hasCustomPrompt="1"/>
          </p:nvPr>
        </p:nvSpPr>
        <p:spPr>
          <a:xfrm>
            <a:off x="7690946" y="2335939"/>
            <a:ext cx="3657602" cy="1008558"/>
          </a:xfrm>
        </p:spPr>
        <p:txBody>
          <a:bodyPr>
            <a:normAutofit/>
          </a:bodyPr>
          <a:lstStyle>
            <a:lvl1pPr marL="0" marR="0" indent="0" algn="ctr" defTabSz="914400" rtl="0" eaLnBrk="1" fontAlgn="auto" latinLnBrk="0" hangingPunct="1">
              <a:lnSpc>
                <a:spcPts val="1200"/>
              </a:lnSpc>
              <a:spcBef>
                <a:spcPts val="0"/>
              </a:spcBef>
              <a:spcAft>
                <a:spcPts val="300"/>
              </a:spcAft>
              <a:buClrTx/>
              <a:buSzTx/>
              <a:buFont typeface="Arial" panose="020B0604020202020204" pitchFamily="34" charset="0"/>
              <a:buNone/>
              <a:tabLst/>
              <a:defRPr sz="1000">
                <a:solidFill>
                  <a:schemeClr val="bg1"/>
                </a:solidFill>
              </a:defRPr>
            </a:lvl1pPr>
          </a:lstStyle>
          <a:p>
            <a:pPr marL="0" marR="0" lvl="0" indent="0" algn="ctr" defTabSz="914400" rtl="0" eaLnBrk="1" fontAlgn="auto" latinLnBrk="0" hangingPunct="1">
              <a:lnSpc>
                <a:spcPts val="1200"/>
              </a:lnSpc>
              <a:spcBef>
                <a:spcPts val="0"/>
              </a:spcBef>
              <a:spcAft>
                <a:spcPts val="300"/>
              </a:spcAft>
              <a:buClrTx/>
              <a:buSzTx/>
              <a:buFont typeface="Arial" panose="020B0604020202020204" pitchFamily="34" charset="0"/>
              <a:buNone/>
              <a:tabLst/>
              <a:defRPr/>
            </a:pPr>
            <a:r>
              <a:rPr lang="en-US" sz="1000" err="1">
                <a:latin typeface="+mn-lt"/>
              </a:rPr>
              <a:t>Veniam</a:t>
            </a:r>
            <a:r>
              <a:rPr lang="en-US" sz="1000">
                <a:latin typeface="+mn-lt"/>
              </a:rPr>
              <a:t>, </a:t>
            </a:r>
            <a:r>
              <a:rPr lang="en-US" sz="1000" err="1">
                <a:latin typeface="+mn-lt"/>
              </a:rPr>
              <a:t>quis</a:t>
            </a:r>
            <a:r>
              <a:rPr lang="en-US" sz="1000">
                <a:latin typeface="+mn-lt"/>
              </a:rPr>
              <a:t> </a:t>
            </a:r>
            <a:r>
              <a:rPr lang="en-US" sz="1000" err="1">
                <a:latin typeface="+mn-lt"/>
              </a:rPr>
              <a:t>nostrud</a:t>
            </a:r>
            <a:r>
              <a:rPr lang="en-US" sz="1000">
                <a:latin typeface="+mn-lt"/>
              </a:rPr>
              <a:t> </a:t>
            </a:r>
            <a:r>
              <a:rPr lang="en-US" sz="1000" err="1">
                <a:latin typeface="+mn-lt"/>
              </a:rPr>
              <a:t>exerci</a:t>
            </a:r>
            <a:r>
              <a:rPr lang="en-US" sz="1000">
                <a:latin typeface="+mn-lt"/>
              </a:rPr>
              <a:t> </a:t>
            </a:r>
            <a:r>
              <a:rPr lang="en-US" sz="1000" err="1">
                <a:latin typeface="+mn-lt"/>
              </a:rPr>
              <a:t>tation</a:t>
            </a:r>
            <a:r>
              <a:rPr lang="en-US" sz="1000">
                <a:latin typeface="+mn-lt"/>
              </a:rPr>
              <a:t> </a:t>
            </a:r>
            <a:r>
              <a:rPr lang="en-US" sz="1000" err="1">
                <a:latin typeface="+mn-lt"/>
              </a:rPr>
              <a:t>ullam</a:t>
            </a:r>
            <a:r>
              <a:rPr lang="en-US" sz="1000">
                <a:latin typeface="+mn-lt"/>
              </a:rPr>
              <a:t>, </a:t>
            </a:r>
            <a:r>
              <a:rPr lang="en-US" sz="1000" err="1">
                <a:latin typeface="+mn-lt"/>
              </a:rPr>
              <a:t>nibh</a:t>
            </a:r>
            <a:r>
              <a:rPr lang="en-US" sz="1000">
                <a:latin typeface="+mn-lt"/>
              </a:rPr>
              <a:t> </a:t>
            </a:r>
            <a:r>
              <a:rPr lang="en-US" sz="1000" err="1">
                <a:latin typeface="+mn-lt"/>
              </a:rPr>
              <a:t>euismod</a:t>
            </a:r>
            <a:r>
              <a:rPr lang="en-US" sz="1000">
                <a:latin typeface="+mn-lt"/>
              </a:rPr>
              <a:t> </a:t>
            </a:r>
            <a:r>
              <a:rPr lang="en-US" sz="1000" err="1">
                <a:latin typeface="+mn-lt"/>
              </a:rPr>
              <a:t>tincidunt</a:t>
            </a:r>
            <a:r>
              <a:rPr lang="en-US" sz="1000">
                <a:latin typeface="+mn-lt"/>
              </a:rPr>
              <a:t>. </a:t>
            </a:r>
            <a:r>
              <a:rPr lang="en-US" sz="1000" err="1">
                <a:latin typeface="+mn-lt"/>
              </a:rPr>
              <a:t>Meniam</a:t>
            </a:r>
            <a:r>
              <a:rPr lang="en-US" sz="1000">
                <a:latin typeface="+mn-lt"/>
              </a:rPr>
              <a:t>, </a:t>
            </a:r>
            <a:r>
              <a:rPr lang="en-US" sz="1000" err="1">
                <a:latin typeface="+mn-lt"/>
              </a:rPr>
              <a:t>quis</a:t>
            </a:r>
            <a:r>
              <a:rPr lang="en-US" sz="1000">
                <a:latin typeface="+mn-lt"/>
              </a:rPr>
              <a:t> </a:t>
            </a:r>
            <a:r>
              <a:rPr lang="en-US" sz="1000" err="1">
                <a:latin typeface="+mn-lt"/>
              </a:rPr>
              <a:t>nostrud</a:t>
            </a:r>
            <a:r>
              <a:rPr lang="en-US" sz="1000">
                <a:latin typeface="+mn-lt"/>
              </a:rPr>
              <a:t> </a:t>
            </a:r>
            <a:r>
              <a:rPr lang="en-US" sz="1000" err="1">
                <a:latin typeface="+mn-lt"/>
              </a:rPr>
              <a:t>exerci</a:t>
            </a:r>
            <a:r>
              <a:rPr lang="en-US" sz="1000">
                <a:latin typeface="+mn-lt"/>
              </a:rPr>
              <a:t> </a:t>
            </a:r>
            <a:r>
              <a:rPr lang="en-US" sz="1000" err="1">
                <a:latin typeface="+mn-lt"/>
              </a:rPr>
              <a:t>tation</a:t>
            </a:r>
            <a:r>
              <a:rPr lang="en-US" sz="1000">
                <a:latin typeface="+mn-lt"/>
              </a:rPr>
              <a:t> </a:t>
            </a:r>
            <a:r>
              <a:rPr lang="en-US" sz="1000" err="1">
                <a:latin typeface="+mn-lt"/>
              </a:rPr>
              <a:t>ullam</a:t>
            </a:r>
            <a:r>
              <a:rPr lang="en-US" sz="1000">
                <a:latin typeface="+mn-lt"/>
              </a:rPr>
              <a:t>, </a:t>
            </a:r>
            <a:r>
              <a:rPr lang="en-US" sz="1000" err="1">
                <a:latin typeface="+mn-lt"/>
              </a:rPr>
              <a:t>tincidunt</a:t>
            </a:r>
            <a:r>
              <a:rPr lang="en-US" sz="1000">
                <a:latin typeface="+mn-lt"/>
              </a:rPr>
              <a:t>.</a:t>
            </a:r>
          </a:p>
          <a:p>
            <a:pPr marL="0" marR="0" lvl="0" indent="0" algn="ctr" defTabSz="914400" rtl="0" eaLnBrk="1" fontAlgn="auto" latinLnBrk="0" hangingPunct="1">
              <a:lnSpc>
                <a:spcPts val="1200"/>
              </a:lnSpc>
              <a:spcBef>
                <a:spcPts val="0"/>
              </a:spcBef>
              <a:spcAft>
                <a:spcPts val="300"/>
              </a:spcAft>
              <a:buClrTx/>
              <a:buSzTx/>
              <a:buFont typeface="Arial" panose="020B0604020202020204" pitchFamily="34" charset="0"/>
              <a:buNone/>
              <a:tabLst/>
              <a:defRPr/>
            </a:pPr>
            <a:r>
              <a:rPr lang="en-US" sz="1000" err="1">
                <a:latin typeface="+mn-lt"/>
              </a:rPr>
              <a:t>Veniam</a:t>
            </a:r>
            <a:r>
              <a:rPr lang="en-US" sz="1000">
                <a:latin typeface="+mn-lt"/>
              </a:rPr>
              <a:t>, </a:t>
            </a:r>
            <a:r>
              <a:rPr lang="en-US" sz="1000" err="1">
                <a:latin typeface="+mn-lt"/>
              </a:rPr>
              <a:t>quis</a:t>
            </a:r>
            <a:r>
              <a:rPr lang="en-US" sz="1000">
                <a:latin typeface="+mn-lt"/>
              </a:rPr>
              <a:t> </a:t>
            </a:r>
            <a:r>
              <a:rPr lang="en-US" sz="1000" err="1">
                <a:latin typeface="+mn-lt"/>
              </a:rPr>
              <a:t>nostrud</a:t>
            </a:r>
            <a:r>
              <a:rPr lang="en-US" sz="1000">
                <a:latin typeface="+mn-lt"/>
              </a:rPr>
              <a:t> </a:t>
            </a:r>
            <a:r>
              <a:rPr lang="en-US" sz="1000" err="1">
                <a:latin typeface="+mn-lt"/>
              </a:rPr>
              <a:t>exerci</a:t>
            </a:r>
            <a:r>
              <a:rPr lang="en-US" sz="1000">
                <a:latin typeface="+mn-lt"/>
              </a:rPr>
              <a:t> </a:t>
            </a:r>
            <a:r>
              <a:rPr lang="en-US" sz="1000" err="1">
                <a:latin typeface="+mn-lt"/>
              </a:rPr>
              <a:t>tation</a:t>
            </a:r>
            <a:r>
              <a:rPr lang="en-US" sz="1000">
                <a:latin typeface="+mn-lt"/>
              </a:rPr>
              <a:t> </a:t>
            </a:r>
            <a:r>
              <a:rPr lang="en-US" sz="1000" err="1">
                <a:latin typeface="+mn-lt"/>
              </a:rPr>
              <a:t>ullam</a:t>
            </a:r>
            <a:r>
              <a:rPr lang="en-US" sz="1000">
                <a:latin typeface="+mn-lt"/>
              </a:rPr>
              <a:t>, </a:t>
            </a:r>
            <a:r>
              <a:rPr lang="en-US" sz="1000" err="1">
                <a:latin typeface="+mn-lt"/>
              </a:rPr>
              <a:t>nibh</a:t>
            </a:r>
            <a:r>
              <a:rPr lang="en-US" sz="1000">
                <a:latin typeface="+mn-lt"/>
              </a:rPr>
              <a:t> </a:t>
            </a:r>
            <a:r>
              <a:rPr lang="en-US" sz="1000" err="1">
                <a:latin typeface="+mn-lt"/>
              </a:rPr>
              <a:t>euismod</a:t>
            </a:r>
            <a:r>
              <a:rPr lang="en-US" sz="1000">
                <a:latin typeface="+mn-lt"/>
              </a:rPr>
              <a:t> </a:t>
            </a:r>
            <a:r>
              <a:rPr lang="en-US" sz="1000" err="1">
                <a:latin typeface="+mn-lt"/>
              </a:rPr>
              <a:t>tincidunt</a:t>
            </a:r>
            <a:r>
              <a:rPr lang="en-US" sz="1000">
                <a:latin typeface="+mn-lt"/>
              </a:rPr>
              <a:t>. </a:t>
            </a:r>
            <a:r>
              <a:rPr lang="en-US" sz="1000" err="1">
                <a:latin typeface="+mn-lt"/>
              </a:rPr>
              <a:t>Meniam</a:t>
            </a:r>
            <a:r>
              <a:rPr lang="en-US" sz="1000">
                <a:latin typeface="+mn-lt"/>
              </a:rPr>
              <a:t>, </a:t>
            </a:r>
            <a:r>
              <a:rPr lang="en-US" sz="1000" err="1">
                <a:latin typeface="+mn-lt"/>
              </a:rPr>
              <a:t>quis</a:t>
            </a:r>
            <a:r>
              <a:rPr lang="en-US" sz="1000">
                <a:latin typeface="+mn-lt"/>
              </a:rPr>
              <a:t> </a:t>
            </a:r>
            <a:r>
              <a:rPr lang="en-US" sz="1000" err="1">
                <a:latin typeface="+mn-lt"/>
              </a:rPr>
              <a:t>nostrud</a:t>
            </a:r>
            <a:r>
              <a:rPr lang="en-US" sz="1000">
                <a:latin typeface="+mn-lt"/>
              </a:rPr>
              <a:t> </a:t>
            </a:r>
            <a:r>
              <a:rPr lang="en-US" sz="1000" err="1">
                <a:latin typeface="+mn-lt"/>
              </a:rPr>
              <a:t>exerci</a:t>
            </a:r>
            <a:r>
              <a:rPr lang="en-US" sz="1000">
                <a:latin typeface="+mn-lt"/>
              </a:rPr>
              <a:t> </a:t>
            </a:r>
            <a:r>
              <a:rPr lang="en-US" sz="1000" err="1">
                <a:latin typeface="+mn-lt"/>
              </a:rPr>
              <a:t>tation</a:t>
            </a:r>
            <a:r>
              <a:rPr lang="en-US" sz="1000">
                <a:latin typeface="+mn-lt"/>
              </a:rPr>
              <a:t> </a:t>
            </a:r>
            <a:r>
              <a:rPr lang="en-US" sz="1000" err="1">
                <a:latin typeface="+mn-lt"/>
              </a:rPr>
              <a:t>ullam</a:t>
            </a:r>
            <a:r>
              <a:rPr lang="en-US" sz="1000">
                <a:latin typeface="+mn-lt"/>
              </a:rPr>
              <a:t>, </a:t>
            </a:r>
            <a:r>
              <a:rPr lang="en-US" sz="1000" err="1">
                <a:latin typeface="+mn-lt"/>
              </a:rPr>
              <a:t>tincidunt</a:t>
            </a:r>
            <a:r>
              <a:rPr lang="en-US" sz="1000">
                <a:latin typeface="+mn-lt"/>
              </a:rPr>
              <a:t>.</a:t>
            </a:r>
            <a:endParaRPr lang="en-US"/>
          </a:p>
          <a:p>
            <a:pPr lvl="0"/>
            <a:endParaRPr lang="en-US"/>
          </a:p>
        </p:txBody>
      </p:sp>
      <p:sp>
        <p:nvSpPr>
          <p:cNvPr id="28" name="Text Placeholder 21">
            <a:extLst>
              <a:ext uri="{FF2B5EF4-FFF2-40B4-BE49-F238E27FC236}">
                <a16:creationId xmlns:a16="http://schemas.microsoft.com/office/drawing/2014/main" id="{D60D8B95-947D-0947-A434-3D5CEA84AF03}"/>
              </a:ext>
            </a:extLst>
          </p:cNvPr>
          <p:cNvSpPr>
            <a:spLocks noGrp="1"/>
          </p:cNvSpPr>
          <p:nvPr>
            <p:ph type="body" sz="quarter" idx="34" hasCustomPrompt="1"/>
          </p:nvPr>
        </p:nvSpPr>
        <p:spPr>
          <a:xfrm>
            <a:off x="5150605" y="3701075"/>
            <a:ext cx="2387939" cy="853688"/>
          </a:xfrm>
        </p:spPr>
        <p:txBody>
          <a:bodyPr anchor="b">
            <a:normAutofit/>
          </a:bodyPr>
          <a:lstStyle>
            <a:lvl1pPr marL="0" indent="0" algn="ctr">
              <a:lnSpc>
                <a:spcPts val="4400"/>
              </a:lnSpc>
              <a:buNone/>
              <a:defRPr sz="4800">
                <a:solidFill>
                  <a:schemeClr val="bg1"/>
                </a:solidFill>
              </a:defRPr>
            </a:lvl1pPr>
          </a:lstStyle>
          <a:p>
            <a:pPr lvl="0"/>
            <a:r>
              <a:rPr lang="en-US"/>
              <a:t>15%</a:t>
            </a:r>
          </a:p>
        </p:txBody>
      </p:sp>
      <p:sp>
        <p:nvSpPr>
          <p:cNvPr id="32" name="Text Placeholder 5">
            <a:extLst>
              <a:ext uri="{FF2B5EF4-FFF2-40B4-BE49-F238E27FC236}">
                <a16:creationId xmlns:a16="http://schemas.microsoft.com/office/drawing/2014/main" id="{61EF76B3-491A-3A40-BBE9-BC328800AF84}"/>
              </a:ext>
            </a:extLst>
          </p:cNvPr>
          <p:cNvSpPr>
            <a:spLocks noGrp="1"/>
          </p:cNvSpPr>
          <p:nvPr>
            <p:ph type="body" sz="quarter" idx="35" hasCustomPrompt="1"/>
          </p:nvPr>
        </p:nvSpPr>
        <p:spPr>
          <a:xfrm>
            <a:off x="5150605" y="4457093"/>
            <a:ext cx="2387940" cy="975544"/>
          </a:xfrm>
        </p:spPr>
        <p:txBody>
          <a:bodyPr>
            <a:normAutofit/>
          </a:bodyPr>
          <a:lstStyle>
            <a:lvl1pPr marL="0" marR="0" indent="0" algn="ctr" defTabSz="914400" rtl="0" eaLnBrk="1" fontAlgn="auto" latinLnBrk="0" hangingPunct="1">
              <a:lnSpc>
                <a:spcPts val="1200"/>
              </a:lnSpc>
              <a:spcBef>
                <a:spcPts val="0"/>
              </a:spcBef>
              <a:spcAft>
                <a:spcPts val="300"/>
              </a:spcAft>
              <a:buClrTx/>
              <a:buSzTx/>
              <a:buFont typeface="Arial" panose="020B0604020202020204" pitchFamily="34" charset="0"/>
              <a:buNone/>
              <a:tabLst/>
              <a:defRPr sz="1000">
                <a:solidFill>
                  <a:schemeClr val="bg1"/>
                </a:solidFill>
              </a:defRPr>
            </a:lvl1pPr>
          </a:lstStyle>
          <a:p>
            <a:pPr marL="0" marR="0" lvl="0" indent="0" algn="ctr" defTabSz="914400" rtl="0" eaLnBrk="1" fontAlgn="auto" latinLnBrk="0" hangingPunct="1">
              <a:lnSpc>
                <a:spcPts val="1200"/>
              </a:lnSpc>
              <a:spcBef>
                <a:spcPts val="0"/>
              </a:spcBef>
              <a:spcAft>
                <a:spcPts val="300"/>
              </a:spcAft>
              <a:buClrTx/>
              <a:buSzTx/>
              <a:buFont typeface="Arial" panose="020B0604020202020204" pitchFamily="34" charset="0"/>
              <a:buNone/>
              <a:tabLst/>
              <a:defRPr/>
            </a:pPr>
            <a:r>
              <a:rPr lang="en-US" sz="1000" err="1">
                <a:latin typeface="+mn-lt"/>
              </a:rPr>
              <a:t>Veniam</a:t>
            </a:r>
            <a:r>
              <a:rPr lang="en-US" sz="1000">
                <a:latin typeface="+mn-lt"/>
              </a:rPr>
              <a:t>, </a:t>
            </a:r>
            <a:r>
              <a:rPr lang="en-US" sz="1000" err="1">
                <a:latin typeface="+mn-lt"/>
              </a:rPr>
              <a:t>quis</a:t>
            </a:r>
            <a:r>
              <a:rPr lang="en-US" sz="1000">
                <a:latin typeface="+mn-lt"/>
              </a:rPr>
              <a:t> </a:t>
            </a:r>
            <a:r>
              <a:rPr lang="en-US" sz="1000" err="1">
                <a:latin typeface="+mn-lt"/>
              </a:rPr>
              <a:t>nostrud</a:t>
            </a:r>
            <a:r>
              <a:rPr lang="en-US" sz="1000">
                <a:latin typeface="+mn-lt"/>
              </a:rPr>
              <a:t> </a:t>
            </a:r>
            <a:r>
              <a:rPr lang="en-US" sz="1000" err="1">
                <a:latin typeface="+mn-lt"/>
              </a:rPr>
              <a:t>exerci</a:t>
            </a:r>
            <a:r>
              <a:rPr lang="en-US" sz="1000">
                <a:latin typeface="+mn-lt"/>
              </a:rPr>
              <a:t> </a:t>
            </a:r>
            <a:r>
              <a:rPr lang="en-US" sz="1000" err="1">
                <a:latin typeface="+mn-lt"/>
              </a:rPr>
              <a:t>tation</a:t>
            </a:r>
            <a:r>
              <a:rPr lang="en-US" sz="1000">
                <a:latin typeface="+mn-lt"/>
              </a:rPr>
              <a:t> </a:t>
            </a:r>
            <a:r>
              <a:rPr lang="en-US" sz="1000" err="1">
                <a:latin typeface="+mn-lt"/>
              </a:rPr>
              <a:t>ullam</a:t>
            </a:r>
            <a:r>
              <a:rPr lang="en-US" sz="1000">
                <a:latin typeface="+mn-lt"/>
              </a:rPr>
              <a:t>, </a:t>
            </a:r>
            <a:r>
              <a:rPr lang="en-US" sz="1000" err="1">
                <a:latin typeface="+mn-lt"/>
              </a:rPr>
              <a:t>nibh</a:t>
            </a:r>
            <a:r>
              <a:rPr lang="en-US" sz="1000">
                <a:latin typeface="+mn-lt"/>
              </a:rPr>
              <a:t> </a:t>
            </a:r>
            <a:r>
              <a:rPr lang="en-US" sz="1000" err="1">
                <a:latin typeface="+mn-lt"/>
              </a:rPr>
              <a:t>euismod</a:t>
            </a:r>
            <a:r>
              <a:rPr lang="en-US" sz="1000">
                <a:latin typeface="+mn-lt"/>
              </a:rPr>
              <a:t> </a:t>
            </a:r>
            <a:r>
              <a:rPr lang="en-US" sz="1000" err="1">
                <a:latin typeface="+mn-lt"/>
              </a:rPr>
              <a:t>tincidunt</a:t>
            </a:r>
            <a:r>
              <a:rPr lang="en-US" sz="1000">
                <a:latin typeface="+mn-lt"/>
              </a:rPr>
              <a:t>. </a:t>
            </a:r>
            <a:br>
              <a:rPr lang="en-US" sz="1000">
                <a:latin typeface="+mn-lt"/>
              </a:rPr>
            </a:br>
            <a:r>
              <a:rPr lang="en-US" sz="1000" err="1">
                <a:latin typeface="+mn-lt"/>
              </a:rPr>
              <a:t>Meniam</a:t>
            </a:r>
            <a:r>
              <a:rPr lang="en-US" sz="1000">
                <a:latin typeface="+mn-lt"/>
              </a:rPr>
              <a:t>, </a:t>
            </a:r>
            <a:r>
              <a:rPr lang="en-US" sz="1000" err="1">
                <a:latin typeface="+mn-lt"/>
              </a:rPr>
              <a:t>quis</a:t>
            </a:r>
            <a:r>
              <a:rPr lang="en-US" sz="1000">
                <a:latin typeface="+mn-lt"/>
              </a:rPr>
              <a:t> </a:t>
            </a:r>
            <a:r>
              <a:rPr lang="en-US" sz="1000" err="1">
                <a:latin typeface="+mn-lt"/>
              </a:rPr>
              <a:t>nostrud</a:t>
            </a:r>
            <a:r>
              <a:rPr lang="en-US" sz="1000">
                <a:latin typeface="+mn-lt"/>
              </a:rPr>
              <a:t> </a:t>
            </a:r>
            <a:r>
              <a:rPr lang="en-US" sz="1000" err="1">
                <a:latin typeface="+mn-lt"/>
              </a:rPr>
              <a:t>exerci</a:t>
            </a:r>
            <a:r>
              <a:rPr lang="en-US" sz="1000">
                <a:latin typeface="+mn-lt"/>
              </a:rPr>
              <a:t> </a:t>
            </a:r>
            <a:r>
              <a:rPr lang="en-US" sz="1000" err="1">
                <a:latin typeface="+mn-lt"/>
              </a:rPr>
              <a:t>tation</a:t>
            </a:r>
            <a:r>
              <a:rPr lang="en-US" sz="1000">
                <a:latin typeface="+mn-lt"/>
              </a:rPr>
              <a:t> </a:t>
            </a:r>
            <a:r>
              <a:rPr lang="en-US" sz="1000" err="1">
                <a:latin typeface="+mn-lt"/>
              </a:rPr>
              <a:t>ullam</a:t>
            </a:r>
            <a:r>
              <a:rPr lang="en-US" sz="1000">
                <a:latin typeface="+mn-lt"/>
              </a:rPr>
              <a:t>, </a:t>
            </a:r>
            <a:r>
              <a:rPr lang="en-US" sz="1000" err="1">
                <a:latin typeface="+mn-lt"/>
              </a:rPr>
              <a:t>tincidunt</a:t>
            </a:r>
            <a:r>
              <a:rPr lang="en-US" sz="1000">
                <a:latin typeface="+mn-lt"/>
              </a:rPr>
              <a:t>.</a:t>
            </a:r>
            <a:endParaRPr lang="en-US"/>
          </a:p>
          <a:p>
            <a:pPr lvl="0"/>
            <a:endParaRPr lang="en-US"/>
          </a:p>
        </p:txBody>
      </p:sp>
      <p:sp>
        <p:nvSpPr>
          <p:cNvPr id="33" name="Text Placeholder 21">
            <a:extLst>
              <a:ext uri="{FF2B5EF4-FFF2-40B4-BE49-F238E27FC236}">
                <a16:creationId xmlns:a16="http://schemas.microsoft.com/office/drawing/2014/main" id="{F3515EFC-D15D-DA41-83D7-D883E9B54A79}"/>
              </a:ext>
            </a:extLst>
          </p:cNvPr>
          <p:cNvSpPr>
            <a:spLocks noGrp="1"/>
          </p:cNvSpPr>
          <p:nvPr>
            <p:ph type="body" sz="quarter" idx="36" hasCustomPrompt="1"/>
          </p:nvPr>
        </p:nvSpPr>
        <p:spPr>
          <a:xfrm>
            <a:off x="7690946" y="3701075"/>
            <a:ext cx="1764791" cy="853688"/>
          </a:xfrm>
        </p:spPr>
        <p:txBody>
          <a:bodyPr anchor="b">
            <a:normAutofit/>
          </a:bodyPr>
          <a:lstStyle>
            <a:lvl1pPr marL="0" indent="0" algn="ctr">
              <a:lnSpc>
                <a:spcPts val="4400"/>
              </a:lnSpc>
              <a:buNone/>
              <a:defRPr sz="4800">
                <a:solidFill>
                  <a:schemeClr val="bg1"/>
                </a:solidFill>
              </a:defRPr>
            </a:lvl1pPr>
          </a:lstStyle>
          <a:p>
            <a:pPr lvl="0"/>
            <a:r>
              <a:rPr lang="en-US"/>
              <a:t>15%</a:t>
            </a:r>
          </a:p>
        </p:txBody>
      </p:sp>
      <p:sp>
        <p:nvSpPr>
          <p:cNvPr id="34" name="Text Placeholder 5">
            <a:extLst>
              <a:ext uri="{FF2B5EF4-FFF2-40B4-BE49-F238E27FC236}">
                <a16:creationId xmlns:a16="http://schemas.microsoft.com/office/drawing/2014/main" id="{031AE12A-96DF-6D49-BDC9-76800272710A}"/>
              </a:ext>
            </a:extLst>
          </p:cNvPr>
          <p:cNvSpPr>
            <a:spLocks noGrp="1"/>
          </p:cNvSpPr>
          <p:nvPr>
            <p:ph type="body" sz="quarter" idx="37" hasCustomPrompt="1"/>
          </p:nvPr>
        </p:nvSpPr>
        <p:spPr>
          <a:xfrm>
            <a:off x="7690946" y="4457093"/>
            <a:ext cx="1764792" cy="975544"/>
          </a:xfrm>
        </p:spPr>
        <p:txBody>
          <a:bodyPr>
            <a:normAutofit/>
          </a:bodyPr>
          <a:lstStyle>
            <a:lvl1pPr marL="0" marR="0" indent="0" algn="ctr" defTabSz="914400" rtl="0" eaLnBrk="1" fontAlgn="auto" latinLnBrk="0" hangingPunct="1">
              <a:lnSpc>
                <a:spcPts val="1200"/>
              </a:lnSpc>
              <a:spcBef>
                <a:spcPts val="0"/>
              </a:spcBef>
              <a:spcAft>
                <a:spcPts val="300"/>
              </a:spcAft>
              <a:buClrTx/>
              <a:buSzTx/>
              <a:buFont typeface="Arial" panose="020B0604020202020204" pitchFamily="34" charset="0"/>
              <a:buNone/>
              <a:tabLst/>
              <a:defRPr sz="1000">
                <a:solidFill>
                  <a:schemeClr val="bg1"/>
                </a:solidFill>
              </a:defRPr>
            </a:lvl1pPr>
          </a:lstStyle>
          <a:p>
            <a:pPr marL="0" marR="0" lvl="0" indent="0" algn="ctr" defTabSz="914400" rtl="0" eaLnBrk="1" fontAlgn="auto" latinLnBrk="0" hangingPunct="1">
              <a:lnSpc>
                <a:spcPts val="1200"/>
              </a:lnSpc>
              <a:spcBef>
                <a:spcPts val="0"/>
              </a:spcBef>
              <a:spcAft>
                <a:spcPts val="300"/>
              </a:spcAft>
              <a:buClrTx/>
              <a:buSzTx/>
              <a:buFont typeface="Arial" panose="020B0604020202020204" pitchFamily="34" charset="0"/>
              <a:buNone/>
              <a:tabLst/>
              <a:defRPr/>
            </a:pPr>
            <a:r>
              <a:rPr lang="en-US" sz="1000" err="1">
                <a:latin typeface="+mn-lt"/>
              </a:rPr>
              <a:t>Veniam</a:t>
            </a:r>
            <a:r>
              <a:rPr lang="en-US" sz="1000">
                <a:latin typeface="+mn-lt"/>
              </a:rPr>
              <a:t>, </a:t>
            </a:r>
            <a:r>
              <a:rPr lang="en-US" sz="1000" err="1">
                <a:latin typeface="+mn-lt"/>
              </a:rPr>
              <a:t>quis</a:t>
            </a:r>
            <a:r>
              <a:rPr lang="en-US" sz="1000">
                <a:latin typeface="+mn-lt"/>
              </a:rPr>
              <a:t> </a:t>
            </a:r>
            <a:r>
              <a:rPr lang="en-US" sz="1000" err="1">
                <a:latin typeface="+mn-lt"/>
              </a:rPr>
              <a:t>nostrud</a:t>
            </a:r>
            <a:r>
              <a:rPr lang="en-US" sz="1000">
                <a:latin typeface="+mn-lt"/>
              </a:rPr>
              <a:t> </a:t>
            </a:r>
            <a:r>
              <a:rPr lang="en-US" sz="1000" err="1">
                <a:latin typeface="+mn-lt"/>
              </a:rPr>
              <a:t>exerci</a:t>
            </a:r>
            <a:r>
              <a:rPr lang="en-US" sz="1000">
                <a:latin typeface="+mn-lt"/>
              </a:rPr>
              <a:t> </a:t>
            </a:r>
            <a:r>
              <a:rPr lang="en-US" sz="1000" err="1">
                <a:latin typeface="+mn-lt"/>
              </a:rPr>
              <a:t>tation</a:t>
            </a:r>
            <a:r>
              <a:rPr lang="en-US" sz="1000">
                <a:latin typeface="+mn-lt"/>
              </a:rPr>
              <a:t> </a:t>
            </a:r>
            <a:r>
              <a:rPr lang="en-US" sz="1000" err="1">
                <a:latin typeface="+mn-lt"/>
              </a:rPr>
              <a:t>ullam</a:t>
            </a:r>
            <a:r>
              <a:rPr lang="en-US" sz="1000">
                <a:latin typeface="+mn-lt"/>
              </a:rPr>
              <a:t>, </a:t>
            </a:r>
            <a:r>
              <a:rPr lang="en-US" sz="1000" err="1">
                <a:latin typeface="+mn-lt"/>
              </a:rPr>
              <a:t>nibh</a:t>
            </a:r>
            <a:r>
              <a:rPr lang="en-US" sz="1000">
                <a:latin typeface="+mn-lt"/>
              </a:rPr>
              <a:t> </a:t>
            </a:r>
            <a:r>
              <a:rPr lang="en-US" sz="1000" err="1">
                <a:latin typeface="+mn-lt"/>
              </a:rPr>
              <a:t>euismod</a:t>
            </a:r>
            <a:r>
              <a:rPr lang="en-US" sz="1000">
                <a:latin typeface="+mn-lt"/>
              </a:rPr>
              <a:t> </a:t>
            </a:r>
            <a:r>
              <a:rPr lang="en-US" sz="1000" err="1">
                <a:latin typeface="+mn-lt"/>
              </a:rPr>
              <a:t>tincidunt</a:t>
            </a:r>
            <a:r>
              <a:rPr lang="en-US" sz="1000">
                <a:latin typeface="+mn-lt"/>
              </a:rPr>
              <a:t>. </a:t>
            </a:r>
            <a:r>
              <a:rPr lang="en-US" sz="1000" err="1">
                <a:latin typeface="+mn-lt"/>
              </a:rPr>
              <a:t>Meniam</a:t>
            </a:r>
            <a:r>
              <a:rPr lang="en-US" sz="1000">
                <a:latin typeface="+mn-lt"/>
              </a:rPr>
              <a:t>, </a:t>
            </a:r>
            <a:r>
              <a:rPr lang="en-US" sz="1000" err="1">
                <a:latin typeface="+mn-lt"/>
              </a:rPr>
              <a:t>quis</a:t>
            </a:r>
            <a:r>
              <a:rPr lang="en-US" sz="1000">
                <a:latin typeface="+mn-lt"/>
              </a:rPr>
              <a:t> </a:t>
            </a:r>
            <a:r>
              <a:rPr lang="en-US" sz="1000" err="1">
                <a:latin typeface="+mn-lt"/>
              </a:rPr>
              <a:t>nostrud</a:t>
            </a:r>
            <a:r>
              <a:rPr lang="en-US" sz="1000">
                <a:latin typeface="+mn-lt"/>
              </a:rPr>
              <a:t> </a:t>
            </a:r>
            <a:r>
              <a:rPr lang="en-US" sz="1000" err="1">
                <a:latin typeface="+mn-lt"/>
              </a:rPr>
              <a:t>exerci</a:t>
            </a:r>
            <a:r>
              <a:rPr lang="en-US" sz="1000">
                <a:latin typeface="+mn-lt"/>
              </a:rPr>
              <a:t> </a:t>
            </a:r>
            <a:r>
              <a:rPr lang="en-US" sz="1000" err="1">
                <a:latin typeface="+mn-lt"/>
              </a:rPr>
              <a:t>tation</a:t>
            </a:r>
            <a:r>
              <a:rPr lang="en-US" sz="1000">
                <a:latin typeface="+mn-lt"/>
              </a:rPr>
              <a:t> </a:t>
            </a:r>
            <a:r>
              <a:rPr lang="en-US" sz="1000" err="1">
                <a:latin typeface="+mn-lt"/>
              </a:rPr>
              <a:t>ullam</a:t>
            </a:r>
            <a:r>
              <a:rPr lang="en-US" sz="1000">
                <a:latin typeface="+mn-lt"/>
              </a:rPr>
              <a:t>, </a:t>
            </a:r>
            <a:r>
              <a:rPr lang="en-US" sz="1000" err="1">
                <a:latin typeface="+mn-lt"/>
              </a:rPr>
              <a:t>tincidunt</a:t>
            </a:r>
            <a:r>
              <a:rPr lang="en-US" sz="1000">
                <a:latin typeface="+mn-lt"/>
              </a:rPr>
              <a:t>.</a:t>
            </a:r>
            <a:endParaRPr lang="en-US"/>
          </a:p>
          <a:p>
            <a:pPr lvl="0"/>
            <a:endParaRPr lang="en-US"/>
          </a:p>
        </p:txBody>
      </p:sp>
      <p:sp>
        <p:nvSpPr>
          <p:cNvPr id="35" name="Text Placeholder 21">
            <a:extLst>
              <a:ext uri="{FF2B5EF4-FFF2-40B4-BE49-F238E27FC236}">
                <a16:creationId xmlns:a16="http://schemas.microsoft.com/office/drawing/2014/main" id="{6936E528-99AD-AF48-99AA-3B946EA7CAD1}"/>
              </a:ext>
            </a:extLst>
          </p:cNvPr>
          <p:cNvSpPr>
            <a:spLocks noGrp="1"/>
          </p:cNvSpPr>
          <p:nvPr>
            <p:ph type="body" sz="quarter" idx="38" hasCustomPrompt="1"/>
          </p:nvPr>
        </p:nvSpPr>
        <p:spPr>
          <a:xfrm>
            <a:off x="9580703" y="3701075"/>
            <a:ext cx="1764791" cy="853688"/>
          </a:xfrm>
        </p:spPr>
        <p:txBody>
          <a:bodyPr anchor="b">
            <a:normAutofit/>
          </a:bodyPr>
          <a:lstStyle>
            <a:lvl1pPr marL="0" indent="0" algn="ctr">
              <a:lnSpc>
                <a:spcPts val="4400"/>
              </a:lnSpc>
              <a:buNone/>
              <a:defRPr sz="4800">
                <a:solidFill>
                  <a:schemeClr val="bg1"/>
                </a:solidFill>
              </a:defRPr>
            </a:lvl1pPr>
          </a:lstStyle>
          <a:p>
            <a:pPr lvl="0"/>
            <a:r>
              <a:rPr lang="en-US"/>
              <a:t>15%</a:t>
            </a:r>
          </a:p>
        </p:txBody>
      </p:sp>
      <p:sp>
        <p:nvSpPr>
          <p:cNvPr id="36" name="Text Placeholder 5">
            <a:extLst>
              <a:ext uri="{FF2B5EF4-FFF2-40B4-BE49-F238E27FC236}">
                <a16:creationId xmlns:a16="http://schemas.microsoft.com/office/drawing/2014/main" id="{DB9F3D2D-D4A8-114D-A2DA-22689CD49694}"/>
              </a:ext>
            </a:extLst>
          </p:cNvPr>
          <p:cNvSpPr>
            <a:spLocks noGrp="1"/>
          </p:cNvSpPr>
          <p:nvPr>
            <p:ph type="body" sz="quarter" idx="39" hasCustomPrompt="1"/>
          </p:nvPr>
        </p:nvSpPr>
        <p:spPr>
          <a:xfrm>
            <a:off x="9580703" y="4457093"/>
            <a:ext cx="1764792" cy="975544"/>
          </a:xfrm>
        </p:spPr>
        <p:txBody>
          <a:bodyPr>
            <a:normAutofit/>
          </a:bodyPr>
          <a:lstStyle>
            <a:lvl1pPr marL="0" marR="0" indent="0" algn="ctr" defTabSz="914400" rtl="0" eaLnBrk="1" fontAlgn="auto" latinLnBrk="0" hangingPunct="1">
              <a:lnSpc>
                <a:spcPts val="1200"/>
              </a:lnSpc>
              <a:spcBef>
                <a:spcPts val="0"/>
              </a:spcBef>
              <a:spcAft>
                <a:spcPts val="300"/>
              </a:spcAft>
              <a:buClrTx/>
              <a:buSzTx/>
              <a:buFont typeface="Arial" panose="020B0604020202020204" pitchFamily="34" charset="0"/>
              <a:buNone/>
              <a:tabLst/>
              <a:defRPr sz="1000">
                <a:solidFill>
                  <a:schemeClr val="bg1"/>
                </a:solidFill>
              </a:defRPr>
            </a:lvl1pPr>
          </a:lstStyle>
          <a:p>
            <a:pPr marL="0" marR="0" lvl="0" indent="0" algn="ctr" defTabSz="914400" rtl="0" eaLnBrk="1" fontAlgn="auto" latinLnBrk="0" hangingPunct="1">
              <a:lnSpc>
                <a:spcPts val="1200"/>
              </a:lnSpc>
              <a:spcBef>
                <a:spcPts val="0"/>
              </a:spcBef>
              <a:spcAft>
                <a:spcPts val="300"/>
              </a:spcAft>
              <a:buClrTx/>
              <a:buSzTx/>
              <a:buFont typeface="Arial" panose="020B0604020202020204" pitchFamily="34" charset="0"/>
              <a:buNone/>
              <a:tabLst/>
              <a:defRPr/>
            </a:pPr>
            <a:r>
              <a:rPr lang="en-US" sz="1000" err="1">
                <a:latin typeface="+mn-lt"/>
              </a:rPr>
              <a:t>Veniam</a:t>
            </a:r>
            <a:r>
              <a:rPr lang="en-US" sz="1000">
                <a:latin typeface="+mn-lt"/>
              </a:rPr>
              <a:t>, </a:t>
            </a:r>
            <a:r>
              <a:rPr lang="en-US" sz="1000" err="1">
                <a:latin typeface="+mn-lt"/>
              </a:rPr>
              <a:t>quis</a:t>
            </a:r>
            <a:r>
              <a:rPr lang="en-US" sz="1000">
                <a:latin typeface="+mn-lt"/>
              </a:rPr>
              <a:t> </a:t>
            </a:r>
            <a:r>
              <a:rPr lang="en-US" sz="1000" err="1">
                <a:latin typeface="+mn-lt"/>
              </a:rPr>
              <a:t>nostrud</a:t>
            </a:r>
            <a:r>
              <a:rPr lang="en-US" sz="1000">
                <a:latin typeface="+mn-lt"/>
              </a:rPr>
              <a:t> </a:t>
            </a:r>
            <a:r>
              <a:rPr lang="en-US" sz="1000" err="1">
                <a:latin typeface="+mn-lt"/>
              </a:rPr>
              <a:t>exerci</a:t>
            </a:r>
            <a:r>
              <a:rPr lang="en-US" sz="1000">
                <a:latin typeface="+mn-lt"/>
              </a:rPr>
              <a:t> </a:t>
            </a:r>
            <a:r>
              <a:rPr lang="en-US" sz="1000" err="1">
                <a:latin typeface="+mn-lt"/>
              </a:rPr>
              <a:t>tation</a:t>
            </a:r>
            <a:r>
              <a:rPr lang="en-US" sz="1000">
                <a:latin typeface="+mn-lt"/>
              </a:rPr>
              <a:t> </a:t>
            </a:r>
            <a:r>
              <a:rPr lang="en-US" sz="1000" err="1">
                <a:latin typeface="+mn-lt"/>
              </a:rPr>
              <a:t>ullam</a:t>
            </a:r>
            <a:r>
              <a:rPr lang="en-US" sz="1000">
                <a:latin typeface="+mn-lt"/>
              </a:rPr>
              <a:t>, </a:t>
            </a:r>
            <a:r>
              <a:rPr lang="en-US" sz="1000" err="1">
                <a:latin typeface="+mn-lt"/>
              </a:rPr>
              <a:t>nibh</a:t>
            </a:r>
            <a:r>
              <a:rPr lang="en-US" sz="1000">
                <a:latin typeface="+mn-lt"/>
              </a:rPr>
              <a:t> </a:t>
            </a:r>
            <a:r>
              <a:rPr lang="en-US" sz="1000" err="1">
                <a:latin typeface="+mn-lt"/>
              </a:rPr>
              <a:t>euismod</a:t>
            </a:r>
            <a:r>
              <a:rPr lang="en-US" sz="1000">
                <a:latin typeface="+mn-lt"/>
              </a:rPr>
              <a:t> </a:t>
            </a:r>
            <a:r>
              <a:rPr lang="en-US" sz="1000" err="1">
                <a:latin typeface="+mn-lt"/>
              </a:rPr>
              <a:t>tincidunt</a:t>
            </a:r>
            <a:r>
              <a:rPr lang="en-US" sz="1000">
                <a:latin typeface="+mn-lt"/>
              </a:rPr>
              <a:t>. </a:t>
            </a:r>
            <a:r>
              <a:rPr lang="en-US" sz="1000" err="1">
                <a:latin typeface="+mn-lt"/>
              </a:rPr>
              <a:t>Meniam</a:t>
            </a:r>
            <a:r>
              <a:rPr lang="en-US" sz="1000">
                <a:latin typeface="+mn-lt"/>
              </a:rPr>
              <a:t>, </a:t>
            </a:r>
            <a:r>
              <a:rPr lang="en-US" sz="1000" err="1">
                <a:latin typeface="+mn-lt"/>
              </a:rPr>
              <a:t>quis</a:t>
            </a:r>
            <a:r>
              <a:rPr lang="en-US" sz="1000">
                <a:latin typeface="+mn-lt"/>
              </a:rPr>
              <a:t> </a:t>
            </a:r>
            <a:r>
              <a:rPr lang="en-US" sz="1000" err="1">
                <a:latin typeface="+mn-lt"/>
              </a:rPr>
              <a:t>nostrud</a:t>
            </a:r>
            <a:r>
              <a:rPr lang="en-US" sz="1000">
                <a:latin typeface="+mn-lt"/>
              </a:rPr>
              <a:t> </a:t>
            </a:r>
            <a:r>
              <a:rPr lang="en-US" sz="1000" err="1">
                <a:latin typeface="+mn-lt"/>
              </a:rPr>
              <a:t>exerci</a:t>
            </a:r>
            <a:r>
              <a:rPr lang="en-US" sz="1000">
                <a:latin typeface="+mn-lt"/>
              </a:rPr>
              <a:t> </a:t>
            </a:r>
            <a:r>
              <a:rPr lang="en-US" sz="1000" err="1">
                <a:latin typeface="+mn-lt"/>
              </a:rPr>
              <a:t>tation</a:t>
            </a:r>
            <a:r>
              <a:rPr lang="en-US" sz="1000">
                <a:latin typeface="+mn-lt"/>
              </a:rPr>
              <a:t> </a:t>
            </a:r>
            <a:r>
              <a:rPr lang="en-US" sz="1000" err="1">
                <a:latin typeface="+mn-lt"/>
              </a:rPr>
              <a:t>ullam</a:t>
            </a:r>
            <a:r>
              <a:rPr lang="en-US" sz="1000">
                <a:latin typeface="+mn-lt"/>
              </a:rPr>
              <a:t>, </a:t>
            </a:r>
            <a:r>
              <a:rPr lang="en-US" sz="1000" err="1">
                <a:latin typeface="+mn-lt"/>
              </a:rPr>
              <a:t>tincidunt</a:t>
            </a:r>
            <a:r>
              <a:rPr lang="en-US" sz="1000">
                <a:latin typeface="+mn-lt"/>
              </a:rPr>
              <a:t>.</a:t>
            </a:r>
            <a:endParaRPr lang="en-US"/>
          </a:p>
          <a:p>
            <a:pPr lvl="0"/>
            <a:endParaRPr lang="en-US"/>
          </a:p>
        </p:txBody>
      </p:sp>
      <p:sp>
        <p:nvSpPr>
          <p:cNvPr id="29" name="Slide Number Placeholder 5">
            <a:extLst>
              <a:ext uri="{FF2B5EF4-FFF2-40B4-BE49-F238E27FC236}">
                <a16:creationId xmlns:a16="http://schemas.microsoft.com/office/drawing/2014/main" id="{B99DDB72-FE1A-3547-9DDA-5D9D6B39572E}"/>
              </a:ext>
            </a:extLst>
          </p:cNvPr>
          <p:cNvSpPr>
            <a:spLocks noGrp="1"/>
          </p:cNvSpPr>
          <p:nvPr>
            <p:ph type="sldNum" sz="quarter" idx="4"/>
          </p:nvPr>
        </p:nvSpPr>
        <p:spPr>
          <a:xfrm>
            <a:off x="11128443" y="6400800"/>
            <a:ext cx="718754" cy="457199"/>
          </a:xfrm>
          <a:prstGeom prst="rect">
            <a:avLst/>
          </a:prstGeom>
        </p:spPr>
        <p:txBody>
          <a:bodyPr vert="horz" lIns="91440" tIns="45720" rIns="91440" bIns="45720" rtlCol="0" anchor="ctr"/>
          <a:lstStyle>
            <a:lvl1pPr algn="r">
              <a:defRPr sz="600">
                <a:solidFill>
                  <a:schemeClr val="tx2"/>
                </a:solidFill>
              </a:defRPr>
            </a:lvl1pPr>
          </a:lstStyle>
          <a:p>
            <a:fld id="{E9EA568D-3F9E-F248-AE0D-0AAE8DCAB382}" type="slidenum">
              <a:rPr lang="en-US" smtClean="0"/>
              <a:pPr/>
              <a:t>‹#›</a:t>
            </a:fld>
            <a:endParaRPr lang="en-US"/>
          </a:p>
        </p:txBody>
      </p:sp>
      <p:pic>
        <p:nvPicPr>
          <p:cNvPr id="23" name="Graphic 22">
            <a:extLst>
              <a:ext uri="{FF2B5EF4-FFF2-40B4-BE49-F238E27FC236}">
                <a16:creationId xmlns:a16="http://schemas.microsoft.com/office/drawing/2014/main" id="{96F306E5-B49F-E44D-9DD7-ABCDFA924DD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57200" y="6548700"/>
            <a:ext cx="685800" cy="147837"/>
          </a:xfrm>
          <a:prstGeom prst="rect">
            <a:avLst/>
          </a:prstGeom>
        </p:spPr>
      </p:pic>
    </p:spTree>
    <p:extLst>
      <p:ext uri="{BB962C8B-B14F-4D97-AF65-F5344CB8AC3E}">
        <p14:creationId xmlns:p14="http://schemas.microsoft.com/office/powerpoint/2010/main" val="711860093"/>
      </p:ext>
    </p:extLst>
  </p:cSld>
  <p:clrMapOvr>
    <a:masterClrMapping/>
  </p:clrMapOvr>
  <p:extLst>
    <p:ext uri="{DCECCB84-F9BA-43D5-87BE-67443E8EF086}">
      <p15:sldGuideLst xmlns:p15="http://schemas.microsoft.com/office/powerpoint/2012/main">
        <p15:guide id="1" pos="2592">
          <p15:clr>
            <a:srgbClr val="FBAE40"/>
          </p15:clr>
        </p15:guide>
        <p15:guide id="2" pos="2688">
          <p15:clr>
            <a:srgbClr val="FBAE40"/>
          </p15:clr>
        </p15:guide>
        <p15:guide id="3" pos="4992">
          <p15:clr>
            <a:srgbClr val="FBAE40"/>
          </p15:clr>
        </p15:guide>
        <p15:guide id="4" pos="5088">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One column &amp; subhea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70E8DB-A190-AF4C-95E9-D394E519F6BE}"/>
              </a:ext>
            </a:extLst>
          </p:cNvPr>
          <p:cNvSpPr>
            <a:spLocks noGrp="1"/>
          </p:cNvSpPr>
          <p:nvPr>
            <p:ph type="title"/>
          </p:nvPr>
        </p:nvSpPr>
        <p:spPr>
          <a:xfrm>
            <a:off x="349250" y="457201"/>
            <a:ext cx="11385550" cy="876300"/>
          </a:xfrm>
        </p:spPr>
        <p:txBody>
          <a:bodyPr/>
          <a:lstStyle>
            <a:lvl1pPr>
              <a:defRPr>
                <a:solidFill>
                  <a:schemeClr val="tx2"/>
                </a:solidFill>
              </a:defRPr>
            </a:lvl1pPr>
          </a:lstStyle>
          <a:p>
            <a:r>
              <a:rPr lang="en-US"/>
              <a:t>Click to edit Master title style</a:t>
            </a:r>
          </a:p>
        </p:txBody>
      </p:sp>
      <p:sp>
        <p:nvSpPr>
          <p:cNvPr id="3" name="Text Placeholder 2">
            <a:extLst>
              <a:ext uri="{FF2B5EF4-FFF2-40B4-BE49-F238E27FC236}">
                <a16:creationId xmlns:a16="http://schemas.microsoft.com/office/drawing/2014/main" id="{796D0991-A166-234C-9183-59AAEDE0B927}"/>
              </a:ext>
            </a:extLst>
          </p:cNvPr>
          <p:cNvSpPr>
            <a:spLocks noGrp="1"/>
          </p:cNvSpPr>
          <p:nvPr>
            <p:ph type="body" idx="1"/>
          </p:nvPr>
        </p:nvSpPr>
        <p:spPr>
          <a:xfrm>
            <a:off x="349250" y="1333501"/>
            <a:ext cx="11385550" cy="612177"/>
          </a:xfrm>
        </p:spPr>
        <p:txBody>
          <a:bodyPr anchor="t">
            <a:normAutofit/>
          </a:bodyPr>
          <a:lstStyle>
            <a:lvl1pPr marL="0" indent="0">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7BFD561-F7D3-E045-B092-DF2A8A8CF6B4}"/>
              </a:ext>
            </a:extLst>
          </p:cNvPr>
          <p:cNvSpPr>
            <a:spLocks noGrp="1"/>
          </p:cNvSpPr>
          <p:nvPr>
            <p:ph sz="half" idx="2"/>
          </p:nvPr>
        </p:nvSpPr>
        <p:spPr>
          <a:xfrm>
            <a:off x="349250" y="1869194"/>
            <a:ext cx="1138555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92E79702-1EAF-0E41-8DCA-BA706D159362}"/>
              </a:ext>
            </a:extLst>
          </p:cNvPr>
          <p:cNvSpPr>
            <a:spLocks noGrp="1"/>
          </p:cNvSpPr>
          <p:nvPr>
            <p:ph type="sldNum" sz="quarter" idx="12"/>
          </p:nvPr>
        </p:nvSpPr>
        <p:spPr/>
        <p:txBody>
          <a:bodyPr anchor="ctr"/>
          <a:lstStyle/>
          <a:p>
            <a:fld id="{E9EA568D-3F9E-F248-AE0D-0AAE8DCAB382}" type="slidenum">
              <a:rPr lang="en-US" smtClean="0"/>
              <a:t>‹#›</a:t>
            </a:fld>
            <a:endParaRPr lang="en-US"/>
          </a:p>
        </p:txBody>
      </p:sp>
    </p:spTree>
    <p:extLst>
      <p:ext uri="{BB962C8B-B14F-4D97-AF65-F5344CB8AC3E}">
        <p14:creationId xmlns:p14="http://schemas.microsoft.com/office/powerpoint/2010/main" val="244683463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9_Title and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40C25EC-F3DD-7A4D-BA7B-2E6D6062C66E}"/>
              </a:ext>
            </a:extLst>
          </p:cNvPr>
          <p:cNvSpPr/>
          <p:nvPr userDrawn="1"/>
        </p:nvSpPr>
        <p:spPr>
          <a:xfrm>
            <a:off x="5334001" y="0"/>
            <a:ext cx="6858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icture Placeholder 2">
            <a:extLst>
              <a:ext uri="{FF2B5EF4-FFF2-40B4-BE49-F238E27FC236}">
                <a16:creationId xmlns:a16="http://schemas.microsoft.com/office/drawing/2014/main" id="{26512BC6-E5FD-2D49-BE0B-BBE719ED7353}"/>
              </a:ext>
            </a:extLst>
          </p:cNvPr>
          <p:cNvSpPr>
            <a:spLocks noGrp="1"/>
          </p:cNvSpPr>
          <p:nvPr>
            <p:ph type="pic" idx="14"/>
          </p:nvPr>
        </p:nvSpPr>
        <p:spPr>
          <a:xfrm>
            <a:off x="-1" y="1"/>
            <a:ext cx="5334002" cy="6857999"/>
          </a:xfrm>
          <a:solidFill>
            <a:schemeClr val="bg1">
              <a:lumMod val="8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2" name="Title 1">
            <a:extLst>
              <a:ext uri="{FF2B5EF4-FFF2-40B4-BE49-F238E27FC236}">
                <a16:creationId xmlns:a16="http://schemas.microsoft.com/office/drawing/2014/main" id="{F2B9D6CC-AC8D-D940-9E09-0AF86119DBDF}"/>
              </a:ext>
            </a:extLst>
          </p:cNvPr>
          <p:cNvSpPr>
            <a:spLocks noGrp="1"/>
          </p:cNvSpPr>
          <p:nvPr>
            <p:ph type="title" hasCustomPrompt="1"/>
          </p:nvPr>
        </p:nvSpPr>
        <p:spPr>
          <a:xfrm>
            <a:off x="6160422" y="563766"/>
            <a:ext cx="5574378" cy="2521840"/>
          </a:xfrm>
        </p:spPr>
        <p:txBody>
          <a:bodyPr anchor="b">
            <a:normAutofit/>
          </a:bodyPr>
          <a:lstStyle>
            <a:lvl1pPr>
              <a:lnSpc>
                <a:spcPts val="3800"/>
              </a:lnSpc>
              <a:defRPr sz="3400">
                <a:solidFill>
                  <a:schemeClr val="tx1"/>
                </a:solidFill>
              </a:defRPr>
            </a:lvl1pPr>
          </a:lstStyle>
          <a:p>
            <a:r>
              <a:rPr lang="en-US"/>
              <a:t>Click to edit Master title style and can be up to four lines of text at the max, and not any more then that.</a:t>
            </a:r>
          </a:p>
        </p:txBody>
      </p:sp>
      <p:cxnSp>
        <p:nvCxnSpPr>
          <p:cNvPr id="19" name="Straight Connector 18">
            <a:extLst>
              <a:ext uri="{FF2B5EF4-FFF2-40B4-BE49-F238E27FC236}">
                <a16:creationId xmlns:a16="http://schemas.microsoft.com/office/drawing/2014/main" id="{52CC52A2-7E75-B24B-9430-B27A0F53F8B1}"/>
              </a:ext>
            </a:extLst>
          </p:cNvPr>
          <p:cNvCxnSpPr>
            <a:cxnSpLocks/>
          </p:cNvCxnSpPr>
          <p:nvPr userDrawn="1"/>
        </p:nvCxnSpPr>
        <p:spPr>
          <a:xfrm>
            <a:off x="6248400" y="3429000"/>
            <a:ext cx="685800"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8" name="Text Placeholder 3">
            <a:extLst>
              <a:ext uri="{FF2B5EF4-FFF2-40B4-BE49-F238E27FC236}">
                <a16:creationId xmlns:a16="http://schemas.microsoft.com/office/drawing/2014/main" id="{9573B51D-AC86-7D49-B2F1-AE1DE48A5131}"/>
              </a:ext>
            </a:extLst>
          </p:cNvPr>
          <p:cNvSpPr>
            <a:spLocks noGrp="1"/>
          </p:cNvSpPr>
          <p:nvPr>
            <p:ph type="body" sz="quarter" idx="13" hasCustomPrompt="1"/>
          </p:nvPr>
        </p:nvSpPr>
        <p:spPr>
          <a:xfrm>
            <a:off x="6160849" y="3816846"/>
            <a:ext cx="5486400" cy="1281112"/>
          </a:xfrm>
        </p:spPr>
        <p:txBody>
          <a:bodyPr>
            <a:noAutofit/>
          </a:bodyPr>
          <a:lstStyle>
            <a:lvl1pPr marL="0" indent="0">
              <a:lnSpc>
                <a:spcPts val="2000"/>
              </a:lnSpc>
              <a:buFont typeface="Arial" panose="020B0604020202020204" pitchFamily="34" charset="0"/>
              <a:buNone/>
              <a:defRPr sz="1600">
                <a:solidFill>
                  <a:schemeClr val="tx1"/>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a:t>
            </a:r>
            <a:r>
              <a:rPr lang="en-US" err="1"/>
              <a:t>sed</a:t>
            </a:r>
            <a:r>
              <a:rPr lang="en-US"/>
              <a:t> </a:t>
            </a:r>
            <a:r>
              <a:rPr lang="en-US" err="1"/>
              <a:t>diam</a:t>
            </a:r>
            <a:r>
              <a:rPr lang="en-US"/>
              <a:t> </a:t>
            </a:r>
            <a:r>
              <a:rPr lang="en-US" err="1"/>
              <a:t>nonummy</a:t>
            </a:r>
            <a:r>
              <a:rPr lang="en-US"/>
              <a:t> </a:t>
            </a:r>
            <a:r>
              <a:rPr lang="en-US" err="1"/>
              <a:t>nibh</a:t>
            </a:r>
            <a:r>
              <a:rPr lang="en-US"/>
              <a:t> </a:t>
            </a:r>
            <a:r>
              <a:rPr lang="en-US" err="1"/>
              <a:t>euismod</a:t>
            </a:r>
            <a:r>
              <a:rPr lang="en-US"/>
              <a:t> </a:t>
            </a:r>
            <a:r>
              <a:rPr lang="en-US" err="1"/>
              <a:t>tincidunt</a:t>
            </a:r>
            <a:r>
              <a:rPr lang="en-US"/>
              <a:t> </a:t>
            </a:r>
            <a:r>
              <a:rPr lang="en-US" err="1"/>
              <a:t>ut</a:t>
            </a:r>
            <a:r>
              <a:rPr lang="en-US"/>
              <a:t> </a:t>
            </a:r>
            <a:r>
              <a:rPr lang="en-US" err="1"/>
              <a:t>laoreet</a:t>
            </a:r>
            <a:r>
              <a:rPr lang="en-US"/>
              <a:t> dolore magna </a:t>
            </a:r>
            <a:r>
              <a:rPr lang="en-US" err="1"/>
              <a:t>aliquam</a:t>
            </a:r>
            <a:r>
              <a:rPr lang="en-US"/>
              <a:t> </a:t>
            </a:r>
            <a:r>
              <a:rPr lang="en-US" err="1"/>
              <a:t>erat</a:t>
            </a:r>
            <a:r>
              <a:rPr lang="en-US"/>
              <a:t> </a:t>
            </a:r>
            <a:r>
              <a:rPr lang="en-US" err="1"/>
              <a:t>volutpat</a:t>
            </a:r>
            <a:r>
              <a:rPr lang="en-US"/>
              <a:t>. </a:t>
            </a:r>
          </a:p>
        </p:txBody>
      </p:sp>
      <p:sp>
        <p:nvSpPr>
          <p:cNvPr id="15" name="Slide Number Placeholder 5">
            <a:extLst>
              <a:ext uri="{FF2B5EF4-FFF2-40B4-BE49-F238E27FC236}">
                <a16:creationId xmlns:a16="http://schemas.microsoft.com/office/drawing/2014/main" id="{F08079D2-30EF-EF40-916E-435DD98797FC}"/>
              </a:ext>
            </a:extLst>
          </p:cNvPr>
          <p:cNvSpPr>
            <a:spLocks noGrp="1"/>
          </p:cNvSpPr>
          <p:nvPr>
            <p:ph type="sldNum" sz="quarter" idx="4"/>
          </p:nvPr>
        </p:nvSpPr>
        <p:spPr>
          <a:xfrm>
            <a:off x="11128443" y="6400800"/>
            <a:ext cx="718754" cy="457199"/>
          </a:xfrm>
          <a:prstGeom prst="rect">
            <a:avLst/>
          </a:prstGeom>
        </p:spPr>
        <p:txBody>
          <a:bodyPr vert="horz" lIns="91440" tIns="45720" rIns="91440" bIns="45720" rtlCol="0" anchor="ctr"/>
          <a:lstStyle>
            <a:lvl1pPr algn="r">
              <a:defRPr sz="600">
                <a:solidFill>
                  <a:schemeClr val="tx2"/>
                </a:solidFill>
              </a:defRPr>
            </a:lvl1pPr>
          </a:lstStyle>
          <a:p>
            <a:fld id="{E9EA568D-3F9E-F248-AE0D-0AAE8DCAB382}" type="slidenum">
              <a:rPr lang="en-US" smtClean="0"/>
              <a:pPr/>
              <a:t>‹#›</a:t>
            </a:fld>
            <a:endParaRPr lang="en-US"/>
          </a:p>
        </p:txBody>
      </p:sp>
      <p:pic>
        <p:nvPicPr>
          <p:cNvPr id="11" name="Graphic 10">
            <a:extLst>
              <a:ext uri="{FF2B5EF4-FFF2-40B4-BE49-F238E27FC236}">
                <a16:creationId xmlns:a16="http://schemas.microsoft.com/office/drawing/2014/main" id="{6F9E437F-926D-AA4E-BEA9-923CD7FEA90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57200" y="6548700"/>
            <a:ext cx="685800" cy="147837"/>
          </a:xfrm>
          <a:prstGeom prst="rect">
            <a:avLst/>
          </a:prstGeom>
        </p:spPr>
      </p:pic>
    </p:spTree>
    <p:extLst>
      <p:ext uri="{BB962C8B-B14F-4D97-AF65-F5344CB8AC3E}">
        <p14:creationId xmlns:p14="http://schemas.microsoft.com/office/powerpoint/2010/main" val="19684032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AdvanceLaw Branding" preserve="1" userDrawn="1">
  <p:cSld name="Navy_Title_Slide_ClientLogo">
    <p:spTree>
      <p:nvGrpSpPr>
        <p:cNvPr id="1" name="Shape 9"/>
        <p:cNvGrpSpPr/>
        <p:nvPr/>
      </p:nvGrpSpPr>
      <p:grpSpPr>
        <a:xfrm>
          <a:off x="0" y="0"/>
          <a:ext cx="0" cy="0"/>
          <a:chOff x="0" y="0"/>
          <a:chExt cx="0" cy="0"/>
        </a:xfrm>
      </p:grpSpPr>
      <p:pic>
        <p:nvPicPr>
          <p:cNvPr id="10" name="Google Shape;10;p9"/>
          <p:cNvPicPr preferRelativeResize="0"/>
          <p:nvPr/>
        </p:nvPicPr>
        <p:blipFill>
          <a:blip r:embed="rId2">
            <a:extLst>
              <a:ext uri="{28A0092B-C50C-407E-A947-70E740481C1C}">
                <a14:useLocalDpi xmlns:a14="http://schemas.microsoft.com/office/drawing/2010/main" val="0"/>
              </a:ext>
            </a:extLst>
          </a:blip>
          <a:srcRect/>
          <a:stretch/>
        </p:blipFill>
        <p:spPr>
          <a:xfrm>
            <a:off x="2469" y="0"/>
            <a:ext cx="12187065" cy="6858000"/>
          </a:xfrm>
          <a:prstGeom prst="rect">
            <a:avLst/>
          </a:prstGeom>
          <a:noFill/>
          <a:ln>
            <a:noFill/>
          </a:ln>
        </p:spPr>
      </p:pic>
      <p:sp>
        <p:nvSpPr>
          <p:cNvPr id="11" name="Google Shape;11;p9"/>
          <p:cNvSpPr txBox="1">
            <a:spLocks noGrp="1"/>
          </p:cNvSpPr>
          <p:nvPr>
            <p:ph type="ctrTitle"/>
          </p:nvPr>
        </p:nvSpPr>
        <p:spPr>
          <a:xfrm>
            <a:off x="764628" y="1815947"/>
            <a:ext cx="5495200" cy="1786508"/>
          </a:xfrm>
          <a:prstGeom prst="rect">
            <a:avLst/>
          </a:prstGeom>
          <a:noFill/>
          <a:ln>
            <a:noFill/>
          </a:ln>
        </p:spPr>
        <p:txBody>
          <a:bodyPr spcFirstLastPara="1" wrap="square" lIns="68575" tIns="34275" rIns="68575" bIns="34275" anchor="ctr" anchorCtr="0">
            <a:normAutofit/>
          </a:bodyPr>
          <a:lstStyle>
            <a:lvl1pPr lvl="0" algn="l">
              <a:lnSpc>
                <a:spcPct val="100000"/>
              </a:lnSpc>
              <a:spcBef>
                <a:spcPts val="0"/>
              </a:spcBef>
              <a:spcAft>
                <a:spcPts val="0"/>
              </a:spcAft>
              <a:buClr>
                <a:schemeClr val="lt1"/>
              </a:buClr>
              <a:buSzPts val="3600"/>
              <a:buFont typeface="Arial"/>
              <a:buNone/>
              <a:defRPr sz="4800" b="1" i="0">
                <a:solidFill>
                  <a:schemeClr val="bg1"/>
                </a:solidFill>
                <a:latin typeface="Poppins" pitchFamily="2" charset="77"/>
                <a:cs typeface="Poppins" pitchFamily="2" charset="77"/>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dirty="0"/>
          </a:p>
        </p:txBody>
      </p:sp>
      <p:sp>
        <p:nvSpPr>
          <p:cNvPr id="12" name="Google Shape;12;p9"/>
          <p:cNvSpPr txBox="1">
            <a:spLocks noGrp="1"/>
          </p:cNvSpPr>
          <p:nvPr>
            <p:ph type="subTitle" idx="1"/>
          </p:nvPr>
        </p:nvSpPr>
        <p:spPr>
          <a:xfrm>
            <a:off x="764628" y="4070435"/>
            <a:ext cx="5495200" cy="1482000"/>
          </a:xfrm>
          <a:prstGeom prst="rect">
            <a:avLst/>
          </a:prstGeom>
          <a:noFill/>
          <a:ln>
            <a:noFill/>
          </a:ln>
        </p:spPr>
        <p:txBody>
          <a:bodyPr spcFirstLastPara="1" wrap="square" lIns="68575" tIns="34275" rIns="68575" bIns="34275" anchor="t" anchorCtr="0">
            <a:normAutofit/>
          </a:bodyPr>
          <a:lstStyle>
            <a:lvl1pPr lvl="0" algn="l">
              <a:lnSpc>
                <a:spcPct val="114000"/>
              </a:lnSpc>
              <a:spcBef>
                <a:spcPts val="1067"/>
              </a:spcBef>
              <a:spcAft>
                <a:spcPts val="0"/>
              </a:spcAft>
              <a:buSzPts val="1500"/>
              <a:buNone/>
              <a:defRPr sz="2000" b="0" i="0">
                <a:solidFill>
                  <a:schemeClr val="bg1"/>
                </a:solidFill>
                <a:latin typeface="Poppins" pitchFamily="2" charset="77"/>
                <a:cs typeface="Poppins" pitchFamily="2" charset="77"/>
              </a:defRPr>
            </a:lvl1pPr>
            <a:lvl2pPr lvl="1" algn="ctr">
              <a:lnSpc>
                <a:spcPct val="90000"/>
              </a:lnSpc>
              <a:spcBef>
                <a:spcPts val="533"/>
              </a:spcBef>
              <a:spcAft>
                <a:spcPts val="0"/>
              </a:spcAft>
              <a:buSzPts val="1500"/>
              <a:buNone/>
              <a:defRPr sz="2000"/>
            </a:lvl2pPr>
            <a:lvl3pPr lvl="2" algn="ctr">
              <a:lnSpc>
                <a:spcPct val="90000"/>
              </a:lnSpc>
              <a:spcBef>
                <a:spcPts val="533"/>
              </a:spcBef>
              <a:spcAft>
                <a:spcPts val="0"/>
              </a:spcAft>
              <a:buSzPts val="1400"/>
              <a:buNone/>
              <a:defRPr sz="1867"/>
            </a:lvl3pPr>
            <a:lvl4pPr lvl="3" algn="ctr">
              <a:lnSpc>
                <a:spcPct val="90000"/>
              </a:lnSpc>
              <a:spcBef>
                <a:spcPts val="533"/>
              </a:spcBef>
              <a:spcAft>
                <a:spcPts val="0"/>
              </a:spcAft>
              <a:buSzPts val="1200"/>
              <a:buNone/>
              <a:defRPr sz="1600"/>
            </a:lvl4pPr>
            <a:lvl5pPr lvl="4" algn="ctr">
              <a:lnSpc>
                <a:spcPct val="90000"/>
              </a:lnSpc>
              <a:spcBef>
                <a:spcPts val="533"/>
              </a:spcBef>
              <a:spcAft>
                <a:spcPts val="0"/>
              </a:spcAft>
              <a:buSzPts val="1200"/>
              <a:buNone/>
              <a:defRPr sz="1600"/>
            </a:lvl5pPr>
            <a:lvl6pPr lvl="5" algn="ctr">
              <a:lnSpc>
                <a:spcPct val="90000"/>
              </a:lnSpc>
              <a:spcBef>
                <a:spcPts val="533"/>
              </a:spcBef>
              <a:spcAft>
                <a:spcPts val="0"/>
              </a:spcAft>
              <a:buClr>
                <a:schemeClr val="dk1"/>
              </a:buClr>
              <a:buSzPts val="1200"/>
              <a:buNone/>
              <a:defRPr sz="1600"/>
            </a:lvl6pPr>
            <a:lvl7pPr lvl="6" algn="ctr">
              <a:lnSpc>
                <a:spcPct val="90000"/>
              </a:lnSpc>
              <a:spcBef>
                <a:spcPts val="533"/>
              </a:spcBef>
              <a:spcAft>
                <a:spcPts val="0"/>
              </a:spcAft>
              <a:buClr>
                <a:schemeClr val="dk1"/>
              </a:buClr>
              <a:buSzPts val="1200"/>
              <a:buNone/>
              <a:defRPr sz="1600"/>
            </a:lvl7pPr>
            <a:lvl8pPr lvl="7" algn="ctr">
              <a:lnSpc>
                <a:spcPct val="90000"/>
              </a:lnSpc>
              <a:spcBef>
                <a:spcPts val="533"/>
              </a:spcBef>
              <a:spcAft>
                <a:spcPts val="0"/>
              </a:spcAft>
              <a:buClr>
                <a:schemeClr val="dk1"/>
              </a:buClr>
              <a:buSzPts val="1200"/>
              <a:buNone/>
              <a:defRPr sz="1600"/>
            </a:lvl8pPr>
            <a:lvl9pPr lvl="8" algn="ctr">
              <a:lnSpc>
                <a:spcPct val="90000"/>
              </a:lnSpc>
              <a:spcBef>
                <a:spcPts val="533"/>
              </a:spcBef>
              <a:spcAft>
                <a:spcPts val="0"/>
              </a:spcAft>
              <a:buClr>
                <a:schemeClr val="dk1"/>
              </a:buClr>
              <a:buSzPts val="1200"/>
              <a:buNone/>
              <a:defRPr sz="1600"/>
            </a:lvl9pPr>
          </a:lstStyle>
          <a:p>
            <a:endParaRPr/>
          </a:p>
        </p:txBody>
      </p:sp>
      <p:sp>
        <p:nvSpPr>
          <p:cNvPr id="2" name="Rounded Rectangle 1">
            <a:extLst>
              <a:ext uri="{FF2B5EF4-FFF2-40B4-BE49-F238E27FC236}">
                <a16:creationId xmlns:a16="http://schemas.microsoft.com/office/drawing/2014/main" id="{5814A7D4-6AA4-912D-C766-0F2ECED88267}"/>
              </a:ext>
            </a:extLst>
          </p:cNvPr>
          <p:cNvSpPr/>
          <p:nvPr userDrawn="1"/>
        </p:nvSpPr>
        <p:spPr>
          <a:xfrm>
            <a:off x="7532915" y="1815947"/>
            <a:ext cx="2815772" cy="2973768"/>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1" b="1" i="0">
              <a:latin typeface="Poppins SemiBold" pitchFamily="2" charset="77"/>
            </a:endParaRPr>
          </a:p>
        </p:txBody>
      </p:sp>
      <p:sp>
        <p:nvSpPr>
          <p:cNvPr id="3" name="TextBox 2">
            <a:extLst>
              <a:ext uri="{FF2B5EF4-FFF2-40B4-BE49-F238E27FC236}">
                <a16:creationId xmlns:a16="http://schemas.microsoft.com/office/drawing/2014/main" id="{C3ECF622-D6F6-DBF2-FDB4-6A01C388AF89}"/>
              </a:ext>
            </a:extLst>
          </p:cNvPr>
          <p:cNvSpPr txBox="1"/>
          <p:nvPr userDrawn="1"/>
        </p:nvSpPr>
        <p:spPr>
          <a:xfrm>
            <a:off x="7765144" y="2979664"/>
            <a:ext cx="2351315" cy="508088"/>
          </a:xfrm>
          <a:prstGeom prst="rect">
            <a:avLst/>
          </a:prstGeom>
          <a:noFill/>
        </p:spPr>
        <p:txBody>
          <a:bodyPr wrap="square" rtlCol="0">
            <a:spAutoFit/>
          </a:bodyPr>
          <a:lstStyle/>
          <a:p>
            <a:pPr algn="ctr"/>
            <a:r>
              <a:rPr lang="en-US" sz="1351" b="0" i="0">
                <a:solidFill>
                  <a:schemeClr val="bg1">
                    <a:lumMod val="65000"/>
                  </a:schemeClr>
                </a:solidFill>
                <a:latin typeface="Poppins" pitchFamily="2" charset="77"/>
                <a:cs typeface="Poppins" pitchFamily="2" charset="77"/>
              </a:rPr>
              <a:t>Client </a:t>
            </a:r>
          </a:p>
          <a:p>
            <a:pPr algn="ctr"/>
            <a:r>
              <a:rPr lang="en-US" sz="1351" b="0" i="0">
                <a:solidFill>
                  <a:schemeClr val="bg1">
                    <a:lumMod val="65000"/>
                  </a:schemeClr>
                </a:solidFill>
                <a:latin typeface="Poppins" pitchFamily="2" charset="77"/>
                <a:cs typeface="Poppins" pitchFamily="2" charset="77"/>
              </a:rPr>
              <a:t>Logo</a:t>
            </a:r>
          </a:p>
        </p:txBody>
      </p:sp>
    </p:spTree>
    <p:extLst>
      <p:ext uri="{BB962C8B-B14F-4D97-AF65-F5344CB8AC3E}">
        <p14:creationId xmlns:p14="http://schemas.microsoft.com/office/powerpoint/2010/main" val="326170692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Timeline 2">
    <p:spTree>
      <p:nvGrpSpPr>
        <p:cNvPr id="1" name=""/>
        <p:cNvGrpSpPr/>
        <p:nvPr/>
      </p:nvGrpSpPr>
      <p:grpSpPr>
        <a:xfrm>
          <a:off x="0" y="0"/>
          <a:ext cx="0" cy="0"/>
          <a:chOff x="0" y="0"/>
          <a:chExt cx="0" cy="0"/>
        </a:xfrm>
      </p:grpSpPr>
      <p:sp>
        <p:nvSpPr>
          <p:cNvPr id="71" name="Title Placeholder 1">
            <a:extLst>
              <a:ext uri="{FF2B5EF4-FFF2-40B4-BE49-F238E27FC236}">
                <a16:creationId xmlns:a16="http://schemas.microsoft.com/office/drawing/2014/main" id="{39E6EE13-C2C5-E14F-AA4A-CC18176D677E}"/>
              </a:ext>
            </a:extLst>
          </p:cNvPr>
          <p:cNvSpPr>
            <a:spLocks noGrp="1"/>
          </p:cNvSpPr>
          <p:nvPr userDrawn="1">
            <p:ph type="title"/>
          </p:nvPr>
        </p:nvSpPr>
        <p:spPr>
          <a:xfrm>
            <a:off x="354909" y="461282"/>
            <a:ext cx="11370366" cy="605881"/>
          </a:xfrm>
          <a:prstGeom prst="rect">
            <a:avLst/>
          </a:prstGeom>
        </p:spPr>
        <p:txBody>
          <a:bodyPr vert="horz" lIns="91440" tIns="45720" rIns="91440" bIns="45720" rtlCol="0" anchor="t">
            <a:normAutofit/>
          </a:bodyPr>
          <a:lstStyle/>
          <a:p>
            <a:r>
              <a:rPr lang="en-US"/>
              <a:t>Click to edit Master title style</a:t>
            </a:r>
          </a:p>
        </p:txBody>
      </p:sp>
      <p:sp>
        <p:nvSpPr>
          <p:cNvPr id="41" name="Slide Number Placeholder 5">
            <a:extLst>
              <a:ext uri="{FF2B5EF4-FFF2-40B4-BE49-F238E27FC236}">
                <a16:creationId xmlns:a16="http://schemas.microsoft.com/office/drawing/2014/main" id="{7D241E9B-F196-4E44-8421-39EF4551F25E}"/>
              </a:ext>
            </a:extLst>
          </p:cNvPr>
          <p:cNvSpPr>
            <a:spLocks noGrp="1"/>
          </p:cNvSpPr>
          <p:nvPr>
            <p:ph type="sldNum" sz="quarter" idx="4"/>
          </p:nvPr>
        </p:nvSpPr>
        <p:spPr>
          <a:xfrm>
            <a:off x="11128443" y="6400800"/>
            <a:ext cx="718754" cy="457199"/>
          </a:xfrm>
          <a:prstGeom prst="rect">
            <a:avLst/>
          </a:prstGeom>
        </p:spPr>
        <p:txBody>
          <a:bodyPr vert="horz" lIns="91440" tIns="45720" rIns="91440" bIns="45720" rtlCol="0" anchor="ctr"/>
          <a:lstStyle>
            <a:lvl1pPr algn="r">
              <a:defRPr sz="600">
                <a:solidFill>
                  <a:schemeClr val="tx2"/>
                </a:solidFill>
              </a:defRPr>
            </a:lvl1pPr>
          </a:lstStyle>
          <a:p>
            <a:fld id="{E9EA568D-3F9E-F248-AE0D-0AAE8DCAB382}" type="slidenum">
              <a:rPr lang="en-US" smtClean="0"/>
              <a:pPr/>
              <a:t>‹#›</a:t>
            </a:fld>
            <a:endParaRPr lang="en-US"/>
          </a:p>
        </p:txBody>
      </p:sp>
    </p:spTree>
    <p:extLst>
      <p:ext uri="{BB962C8B-B14F-4D97-AF65-F5344CB8AC3E}">
        <p14:creationId xmlns:p14="http://schemas.microsoft.com/office/powerpoint/2010/main" val="3179163630"/>
      </p:ext>
    </p:extLst>
  </p:cSld>
  <p:clrMapOvr>
    <a:masterClrMapping/>
  </p:clrMapOvr>
  <p:extLst>
    <p:ext uri="{DCECCB84-F9BA-43D5-87BE-67443E8EF086}">
      <p15:sldGuideLst xmlns:p15="http://schemas.microsoft.com/office/powerpoint/2012/main">
        <p15:guide id="1" pos="1824">
          <p15:clr>
            <a:srgbClr val="FBAE40"/>
          </p15:clr>
        </p15:guide>
        <p15:guide id="2" pos="5856">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7_Text Photo">
    <p:spTree>
      <p:nvGrpSpPr>
        <p:cNvPr id="1" name=""/>
        <p:cNvGrpSpPr/>
        <p:nvPr/>
      </p:nvGrpSpPr>
      <p:grpSpPr>
        <a:xfrm>
          <a:off x="0" y="0"/>
          <a:ext cx="0" cy="0"/>
          <a:chOff x="0" y="0"/>
          <a:chExt cx="0" cy="0"/>
        </a:xfrm>
      </p:grpSpPr>
      <p:sp>
        <p:nvSpPr>
          <p:cNvPr id="10" name="Picture Placeholder 2">
            <a:extLst>
              <a:ext uri="{FF2B5EF4-FFF2-40B4-BE49-F238E27FC236}">
                <a16:creationId xmlns:a16="http://schemas.microsoft.com/office/drawing/2014/main" id="{661713B1-7014-EB40-9855-1B270F10378C}"/>
              </a:ext>
            </a:extLst>
          </p:cNvPr>
          <p:cNvSpPr>
            <a:spLocks noGrp="1"/>
          </p:cNvSpPr>
          <p:nvPr>
            <p:ph type="pic" idx="14"/>
          </p:nvPr>
        </p:nvSpPr>
        <p:spPr>
          <a:xfrm>
            <a:off x="4260028" y="6875"/>
            <a:ext cx="7931972" cy="6857999"/>
          </a:xfrm>
          <a:solidFill>
            <a:schemeClr val="bg1">
              <a:lumMod val="8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3" name="Rectangle 2">
            <a:extLst>
              <a:ext uri="{FF2B5EF4-FFF2-40B4-BE49-F238E27FC236}">
                <a16:creationId xmlns:a16="http://schemas.microsoft.com/office/drawing/2014/main" id="{717C64DB-DAFF-A446-A34B-A2CB79CA406F}"/>
              </a:ext>
            </a:extLst>
          </p:cNvPr>
          <p:cNvSpPr/>
          <p:nvPr userDrawn="1"/>
        </p:nvSpPr>
        <p:spPr>
          <a:xfrm>
            <a:off x="0" y="0"/>
            <a:ext cx="4270248"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FD0AF4E-F7BA-1644-B54F-A8B9E3DA56FE}"/>
              </a:ext>
            </a:extLst>
          </p:cNvPr>
          <p:cNvSpPr>
            <a:spLocks noGrp="1"/>
          </p:cNvSpPr>
          <p:nvPr>
            <p:ph type="title" hasCustomPrompt="1"/>
          </p:nvPr>
        </p:nvSpPr>
        <p:spPr>
          <a:xfrm>
            <a:off x="363288" y="467513"/>
            <a:ext cx="3504175" cy="2147957"/>
          </a:xfrm>
        </p:spPr>
        <p:txBody>
          <a:bodyPr anchor="b">
            <a:normAutofit/>
          </a:bodyPr>
          <a:lstStyle>
            <a:lvl1pPr>
              <a:lnSpc>
                <a:spcPts val="3800"/>
              </a:lnSpc>
              <a:defRPr sz="3400">
                <a:solidFill>
                  <a:schemeClr val="tx1"/>
                </a:solidFill>
              </a:defRPr>
            </a:lvl1pPr>
          </a:lstStyle>
          <a:p>
            <a:r>
              <a:rPr lang="en-US"/>
              <a:t>This headline is three lines of text at the max.</a:t>
            </a:r>
          </a:p>
        </p:txBody>
      </p:sp>
      <p:sp>
        <p:nvSpPr>
          <p:cNvPr id="11" name="Text Placeholder 3">
            <a:extLst>
              <a:ext uri="{FF2B5EF4-FFF2-40B4-BE49-F238E27FC236}">
                <a16:creationId xmlns:a16="http://schemas.microsoft.com/office/drawing/2014/main" id="{DAB7A5C3-F30C-B444-8112-66DF4B54C8E5}"/>
              </a:ext>
            </a:extLst>
          </p:cNvPr>
          <p:cNvSpPr>
            <a:spLocks noGrp="1"/>
          </p:cNvSpPr>
          <p:nvPr>
            <p:ph type="body" sz="quarter" idx="13" hasCustomPrompt="1"/>
          </p:nvPr>
        </p:nvSpPr>
        <p:spPr>
          <a:xfrm>
            <a:off x="363288" y="3344497"/>
            <a:ext cx="3504175" cy="2203779"/>
          </a:xfrm>
        </p:spPr>
        <p:txBody>
          <a:bodyPr>
            <a:noAutofit/>
          </a:bodyPr>
          <a:lstStyle>
            <a:lvl1pPr marL="0" indent="0">
              <a:lnSpc>
                <a:spcPts val="1800"/>
              </a:lnSpc>
              <a:buFont typeface="Arial" panose="020B0604020202020204" pitchFamily="34" charset="0"/>
              <a:buNone/>
              <a:defRPr sz="1400">
                <a:solidFill>
                  <a:schemeClr val="tx1"/>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a:t>
            </a:r>
            <a:r>
              <a:rPr lang="en-US" err="1"/>
              <a:t>sed</a:t>
            </a:r>
            <a:r>
              <a:rPr lang="en-US"/>
              <a:t> </a:t>
            </a:r>
            <a:r>
              <a:rPr lang="en-US" err="1"/>
              <a:t>diam</a:t>
            </a:r>
            <a:r>
              <a:rPr lang="en-US"/>
              <a:t> </a:t>
            </a:r>
            <a:r>
              <a:rPr lang="en-US" err="1"/>
              <a:t>nonummy</a:t>
            </a:r>
            <a:r>
              <a:rPr lang="en-US"/>
              <a:t> </a:t>
            </a:r>
            <a:r>
              <a:rPr lang="en-US" err="1"/>
              <a:t>nibh</a:t>
            </a:r>
            <a:r>
              <a:rPr lang="en-US"/>
              <a:t> </a:t>
            </a:r>
            <a:r>
              <a:rPr lang="en-US" err="1"/>
              <a:t>euismod</a:t>
            </a:r>
            <a:r>
              <a:rPr lang="en-US"/>
              <a:t> </a:t>
            </a:r>
            <a:r>
              <a:rPr lang="en-US" err="1"/>
              <a:t>tincidunt</a:t>
            </a:r>
            <a:r>
              <a:rPr lang="en-US"/>
              <a:t> </a:t>
            </a:r>
            <a:r>
              <a:rPr lang="en-US" err="1"/>
              <a:t>ut</a:t>
            </a:r>
            <a:r>
              <a:rPr lang="en-US"/>
              <a:t> </a:t>
            </a:r>
            <a:r>
              <a:rPr lang="en-US" err="1"/>
              <a:t>laoreet</a:t>
            </a:r>
            <a:r>
              <a:rPr lang="en-US"/>
              <a:t> dolore magna </a:t>
            </a:r>
            <a:r>
              <a:rPr lang="en-US" err="1"/>
              <a:t>aliquam</a:t>
            </a:r>
            <a:r>
              <a:rPr lang="en-US"/>
              <a:t> </a:t>
            </a:r>
            <a:r>
              <a:rPr lang="en-US" err="1"/>
              <a:t>erat</a:t>
            </a:r>
            <a:r>
              <a:rPr lang="en-US"/>
              <a:t> </a:t>
            </a:r>
            <a:r>
              <a:rPr lang="en-US" err="1"/>
              <a:t>volutpat</a:t>
            </a:r>
            <a:r>
              <a:rPr lang="en-US"/>
              <a:t>. </a:t>
            </a:r>
          </a:p>
        </p:txBody>
      </p:sp>
      <p:sp>
        <p:nvSpPr>
          <p:cNvPr id="14" name="Slide Number Placeholder 5">
            <a:extLst>
              <a:ext uri="{FF2B5EF4-FFF2-40B4-BE49-F238E27FC236}">
                <a16:creationId xmlns:a16="http://schemas.microsoft.com/office/drawing/2014/main" id="{E42AA011-BAE7-3645-B268-E39619C7652B}"/>
              </a:ext>
            </a:extLst>
          </p:cNvPr>
          <p:cNvSpPr>
            <a:spLocks noGrp="1"/>
          </p:cNvSpPr>
          <p:nvPr>
            <p:ph type="sldNum" sz="quarter" idx="4"/>
          </p:nvPr>
        </p:nvSpPr>
        <p:spPr>
          <a:xfrm>
            <a:off x="11128443" y="6400800"/>
            <a:ext cx="718754" cy="457199"/>
          </a:xfrm>
          <a:prstGeom prst="rect">
            <a:avLst/>
          </a:prstGeom>
        </p:spPr>
        <p:txBody>
          <a:bodyPr vert="horz" lIns="91440" tIns="45720" rIns="91440" bIns="45720" rtlCol="0" anchor="ctr"/>
          <a:lstStyle>
            <a:lvl1pPr algn="r">
              <a:defRPr sz="600">
                <a:solidFill>
                  <a:schemeClr val="bg1"/>
                </a:solidFill>
              </a:defRPr>
            </a:lvl1pPr>
          </a:lstStyle>
          <a:p>
            <a:fld id="{E9EA568D-3F9E-F248-AE0D-0AAE8DCAB382}" type="slidenum">
              <a:rPr lang="en-US" smtClean="0"/>
              <a:pPr/>
              <a:t>‹#›</a:t>
            </a:fld>
            <a:endParaRPr lang="en-US"/>
          </a:p>
        </p:txBody>
      </p:sp>
      <p:pic>
        <p:nvPicPr>
          <p:cNvPr id="12" name="Graphic 11">
            <a:extLst>
              <a:ext uri="{FF2B5EF4-FFF2-40B4-BE49-F238E27FC236}">
                <a16:creationId xmlns:a16="http://schemas.microsoft.com/office/drawing/2014/main" id="{87BD647A-370F-6D43-8533-E2B2AA5F6DF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57200" y="6548700"/>
            <a:ext cx="685800" cy="147837"/>
          </a:xfrm>
          <a:prstGeom prst="rect">
            <a:avLst/>
          </a:prstGeom>
        </p:spPr>
      </p:pic>
    </p:spTree>
    <p:extLst>
      <p:ext uri="{BB962C8B-B14F-4D97-AF65-F5344CB8AC3E}">
        <p14:creationId xmlns:p14="http://schemas.microsoft.com/office/powerpoint/2010/main" val="3100850190"/>
      </p:ext>
    </p:extLst>
  </p:cSld>
  <p:clrMapOvr>
    <a:masterClrMapping/>
  </p:clrMapOvr>
  <p:extLst>
    <p:ext uri="{DCECCB84-F9BA-43D5-87BE-67443E8EF086}">
      <p15:sldGuideLst xmlns:p15="http://schemas.microsoft.com/office/powerpoint/2012/main">
        <p15:guide id="1" pos="2592">
          <p15:clr>
            <a:srgbClr val="FBAE40"/>
          </p15:clr>
        </p15:guide>
        <p15:guide id="2" pos="2688">
          <p15:clr>
            <a:srgbClr val="FBAE40"/>
          </p15:clr>
        </p15:guide>
        <p15:guide id="3" pos="4992">
          <p15:clr>
            <a:srgbClr val="FBAE40"/>
          </p15:clr>
        </p15:guide>
        <p15:guide id="4" pos="5088">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cSld name="BODY">
    <p:spTree>
      <p:nvGrpSpPr>
        <p:cNvPr id="1" name=""/>
        <p:cNvGrpSpPr/>
        <p:nvPr/>
      </p:nvGrpSpPr>
      <p:grpSpPr>
        <a:xfrm>
          <a:off x="0" y="0"/>
          <a:ext cx="0" cy="0"/>
          <a:chOff x="0" y="0"/>
          <a:chExt cx="0" cy="0"/>
        </a:xfrm>
      </p:grpSpPr>
      <p:sp>
        <p:nvSpPr>
          <p:cNvPr id="7" name="Footer Placeholder 6">
            <a:extLst>
              <a:ext uri="{FF2B5EF4-FFF2-40B4-BE49-F238E27FC236}">
                <a16:creationId xmlns:a16="http://schemas.microsoft.com/office/drawing/2014/main" id="{749CDB41-4148-014F-B2A2-5237B156FCE8}"/>
              </a:ext>
            </a:extLst>
          </p:cNvPr>
          <p:cNvSpPr>
            <a:spLocks noGrp="1"/>
          </p:cNvSpPr>
          <p:nvPr>
            <p:ph type="ftr" sz="quarter" idx="14"/>
          </p:nvPr>
        </p:nvSpPr>
        <p:spPr/>
        <p:txBody>
          <a:bodyPr/>
          <a:lstStyle/>
          <a:p>
            <a:endParaRPr lang="en-US"/>
          </a:p>
        </p:txBody>
      </p:sp>
      <p:sp>
        <p:nvSpPr>
          <p:cNvPr id="10" name="Slide Number Placeholder 9">
            <a:extLst>
              <a:ext uri="{FF2B5EF4-FFF2-40B4-BE49-F238E27FC236}">
                <a16:creationId xmlns:a16="http://schemas.microsoft.com/office/drawing/2014/main" id="{204B353C-92D2-0F45-80DF-D86B1EEA0F74}"/>
              </a:ext>
            </a:extLst>
          </p:cNvPr>
          <p:cNvSpPr>
            <a:spLocks noGrp="1"/>
          </p:cNvSpPr>
          <p:nvPr>
            <p:ph type="sldNum" sz="quarter" idx="15"/>
          </p:nvPr>
        </p:nvSpPr>
        <p:spPr/>
        <p:txBody>
          <a:bodyPr/>
          <a:lstStyle/>
          <a:p>
            <a:fld id="{ECE7EEA9-84BE-CF4E-8EF2-060AD028FB3A}" type="slidenum">
              <a:rPr lang="en-US" smtClean="0"/>
              <a:t>‹#›</a:t>
            </a:fld>
            <a:endParaRPr lang="en-US"/>
          </a:p>
        </p:txBody>
      </p:sp>
      <p:sp>
        <p:nvSpPr>
          <p:cNvPr id="11" name="Subtitle 2">
            <a:extLst>
              <a:ext uri="{FF2B5EF4-FFF2-40B4-BE49-F238E27FC236}">
                <a16:creationId xmlns:a16="http://schemas.microsoft.com/office/drawing/2014/main" id="{88B94ADF-C84B-5A4B-B72D-2A33C0A7FAFF}"/>
              </a:ext>
            </a:extLst>
          </p:cNvPr>
          <p:cNvSpPr>
            <a:spLocks noGrp="1"/>
          </p:cNvSpPr>
          <p:nvPr>
            <p:ph type="subTitle" idx="1"/>
          </p:nvPr>
        </p:nvSpPr>
        <p:spPr>
          <a:xfrm>
            <a:off x="0" y="731520"/>
            <a:ext cx="12192000" cy="348557"/>
          </a:xfrm>
        </p:spPr>
        <p:txBody>
          <a:bodyPr tIns="0" bIns="91440">
            <a:spAutoFit/>
          </a:bodyPr>
          <a:lstStyle>
            <a:lvl1pPr marL="0" indent="0" algn="l">
              <a:buNone/>
              <a:defRPr sz="1800" b="0" i="0">
                <a:solidFill>
                  <a:schemeClr val="tx1"/>
                </a:solidFill>
                <a:latin typeface="ABC Favorit Extended" panose="020B0505030202060203"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Title 12">
            <a:extLst>
              <a:ext uri="{FF2B5EF4-FFF2-40B4-BE49-F238E27FC236}">
                <a16:creationId xmlns:a16="http://schemas.microsoft.com/office/drawing/2014/main" id="{A843A0A8-4346-C24C-AAD2-ACA1D4C7D142}"/>
              </a:ext>
            </a:extLst>
          </p:cNvPr>
          <p:cNvSpPr>
            <a:spLocks noGrp="1"/>
          </p:cNvSpPr>
          <p:nvPr>
            <p:ph type="title"/>
          </p:nvPr>
        </p:nvSpPr>
        <p:spPr/>
        <p:txBody>
          <a:bodyPr/>
          <a:lstStyle>
            <a:lvl1pPr>
              <a:defRPr>
                <a:solidFill>
                  <a:schemeClr val="tx2"/>
                </a:solidFill>
              </a:defRPr>
            </a:lvl1pPr>
          </a:lstStyle>
          <a:p>
            <a:r>
              <a:rPr lang="en-US"/>
              <a:t>Click to edit Master title style</a:t>
            </a:r>
          </a:p>
        </p:txBody>
      </p:sp>
      <p:sp>
        <p:nvSpPr>
          <p:cNvPr id="3" name="Text Placeholder 2">
            <a:extLst>
              <a:ext uri="{FF2B5EF4-FFF2-40B4-BE49-F238E27FC236}">
                <a16:creationId xmlns:a16="http://schemas.microsoft.com/office/drawing/2014/main" id="{68E6122B-721E-8441-B095-66AF4DD4DB52}"/>
              </a:ext>
            </a:extLst>
          </p:cNvPr>
          <p:cNvSpPr>
            <a:spLocks noGrp="1"/>
          </p:cNvSpPr>
          <p:nvPr>
            <p:ph type="body" sz="quarter" idx="16"/>
          </p:nvPr>
        </p:nvSpPr>
        <p:spPr>
          <a:xfrm>
            <a:off x="0" y="1079500"/>
            <a:ext cx="12192000" cy="521208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8530608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spot illust.">
    <p:spTree>
      <p:nvGrpSpPr>
        <p:cNvPr id="1" name=""/>
        <p:cNvGrpSpPr/>
        <p:nvPr/>
      </p:nvGrpSpPr>
      <p:grpSpPr>
        <a:xfrm>
          <a:off x="0" y="0"/>
          <a:ext cx="0" cy="0"/>
          <a:chOff x="0" y="0"/>
          <a:chExt cx="0" cy="0"/>
        </a:xfrm>
      </p:grpSpPr>
      <p:sp>
        <p:nvSpPr>
          <p:cNvPr id="9" name="Content Placeholder 3">
            <a:extLst>
              <a:ext uri="{FF2B5EF4-FFF2-40B4-BE49-F238E27FC236}">
                <a16:creationId xmlns:a16="http://schemas.microsoft.com/office/drawing/2014/main" id="{4971375B-F280-1344-9C4C-816BBCF36C5B}"/>
              </a:ext>
            </a:extLst>
          </p:cNvPr>
          <p:cNvSpPr>
            <a:spLocks noGrp="1"/>
          </p:cNvSpPr>
          <p:nvPr>
            <p:ph sz="half" idx="14" hasCustomPrompt="1"/>
          </p:nvPr>
        </p:nvSpPr>
        <p:spPr>
          <a:xfrm>
            <a:off x="9144000" y="4193612"/>
            <a:ext cx="2441448" cy="1939495"/>
          </a:xfrm>
        </p:spPr>
        <p:txBody>
          <a:bodyPr>
            <a:normAutofit/>
          </a:bodyPr>
          <a:lstStyle>
            <a:lvl1pPr marL="0" indent="0">
              <a:lnSpc>
                <a:spcPts val="1800"/>
              </a:lnSpc>
              <a:spcAft>
                <a:spcPts val="300"/>
              </a:spcAft>
              <a:buNone/>
              <a:defRPr sz="1400"/>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a:t>
            </a:r>
            <a:r>
              <a:rPr lang="en-US" err="1"/>
              <a:t>sed</a:t>
            </a:r>
            <a:r>
              <a:rPr lang="en-US"/>
              <a:t> </a:t>
            </a:r>
            <a:r>
              <a:rPr lang="en-US" err="1"/>
              <a:t>diam</a:t>
            </a:r>
            <a:r>
              <a:rPr lang="en-US"/>
              <a:t> </a:t>
            </a:r>
            <a:r>
              <a:rPr lang="en-US" err="1"/>
              <a:t>nonummy</a:t>
            </a:r>
            <a:r>
              <a:rPr lang="en-US"/>
              <a:t> </a:t>
            </a:r>
            <a:r>
              <a:rPr lang="en-US" err="1"/>
              <a:t>nibh</a:t>
            </a:r>
            <a:r>
              <a:rPr lang="en-US"/>
              <a:t> </a:t>
            </a:r>
            <a:r>
              <a:rPr lang="en-US" err="1"/>
              <a:t>euismod</a:t>
            </a:r>
            <a:r>
              <a:rPr lang="en-US"/>
              <a:t> </a:t>
            </a:r>
            <a:r>
              <a:rPr lang="en-US" err="1"/>
              <a:t>tincidunt</a:t>
            </a:r>
            <a:r>
              <a:rPr lang="en-US"/>
              <a:t> </a:t>
            </a:r>
            <a:r>
              <a:rPr lang="en-US" err="1"/>
              <a:t>ut</a:t>
            </a:r>
            <a:r>
              <a:rPr lang="en-US"/>
              <a:t> </a:t>
            </a:r>
            <a:r>
              <a:rPr lang="en-US" err="1"/>
              <a:t>laoreet</a:t>
            </a:r>
            <a:r>
              <a:rPr lang="en-US"/>
              <a:t> dolore magna </a:t>
            </a:r>
            <a:r>
              <a:rPr lang="en-US" err="1"/>
              <a:t>aliquam</a:t>
            </a:r>
            <a:r>
              <a:rPr lang="en-US"/>
              <a:t> </a:t>
            </a:r>
            <a:r>
              <a:rPr lang="en-US" err="1"/>
              <a:t>erat</a:t>
            </a:r>
            <a:r>
              <a:rPr lang="en-US"/>
              <a:t> </a:t>
            </a:r>
            <a:r>
              <a:rPr lang="en-US" err="1"/>
              <a:t>volutpat</a:t>
            </a:r>
            <a:r>
              <a:rPr lang="en-US"/>
              <a:t>. </a:t>
            </a:r>
          </a:p>
        </p:txBody>
      </p:sp>
      <p:sp>
        <p:nvSpPr>
          <p:cNvPr id="2" name="Title 1">
            <a:extLst>
              <a:ext uri="{FF2B5EF4-FFF2-40B4-BE49-F238E27FC236}">
                <a16:creationId xmlns:a16="http://schemas.microsoft.com/office/drawing/2014/main" id="{0FD0AF4E-F7BA-1644-B54F-A8B9E3DA56FE}"/>
              </a:ext>
            </a:extLst>
          </p:cNvPr>
          <p:cNvSpPr>
            <a:spLocks noGrp="1"/>
          </p:cNvSpPr>
          <p:nvPr>
            <p:ph type="title" hasCustomPrompt="1"/>
          </p:nvPr>
        </p:nvSpPr>
        <p:spPr>
          <a:xfrm>
            <a:off x="457200" y="1037328"/>
            <a:ext cx="4012084" cy="914401"/>
          </a:xfrm>
        </p:spPr>
        <p:txBody>
          <a:bodyPr anchor="ctr">
            <a:normAutofit/>
          </a:bodyPr>
          <a:lstStyle>
            <a:lvl1pPr algn="r">
              <a:defRPr sz="4000"/>
            </a:lvl1pPr>
          </a:lstStyle>
          <a:p>
            <a:r>
              <a:rPr lang="en-US"/>
              <a:t>Our solutions</a:t>
            </a:r>
          </a:p>
        </p:txBody>
      </p:sp>
      <p:sp>
        <p:nvSpPr>
          <p:cNvPr id="5" name="Slide Number Placeholder 4">
            <a:extLst>
              <a:ext uri="{FF2B5EF4-FFF2-40B4-BE49-F238E27FC236}">
                <a16:creationId xmlns:a16="http://schemas.microsoft.com/office/drawing/2014/main" id="{A2EC6EB0-445A-5547-95A5-2EEC2D0453A7}"/>
              </a:ext>
            </a:extLst>
          </p:cNvPr>
          <p:cNvSpPr>
            <a:spLocks noGrp="1"/>
          </p:cNvSpPr>
          <p:nvPr>
            <p:ph type="sldNum" sz="quarter" idx="12"/>
          </p:nvPr>
        </p:nvSpPr>
        <p:spPr/>
        <p:txBody>
          <a:bodyPr anchor="ctr"/>
          <a:lstStyle/>
          <a:p>
            <a:fld id="{E9EA568D-3F9E-F248-AE0D-0AAE8DCAB382}" type="slidenum">
              <a:rPr lang="en-US" smtClean="0"/>
              <a:t>‹#›</a:t>
            </a:fld>
            <a:endParaRPr lang="en-US"/>
          </a:p>
        </p:txBody>
      </p:sp>
      <p:sp>
        <p:nvSpPr>
          <p:cNvPr id="6" name="Content Placeholder 2">
            <a:extLst>
              <a:ext uri="{FF2B5EF4-FFF2-40B4-BE49-F238E27FC236}">
                <a16:creationId xmlns:a16="http://schemas.microsoft.com/office/drawing/2014/main" id="{6A345B7D-F530-FE40-A8D8-61D6450B0213}"/>
              </a:ext>
            </a:extLst>
          </p:cNvPr>
          <p:cNvSpPr>
            <a:spLocks noGrp="1"/>
          </p:cNvSpPr>
          <p:nvPr>
            <p:ph sz="half" idx="1" hasCustomPrompt="1"/>
          </p:nvPr>
        </p:nvSpPr>
        <p:spPr>
          <a:xfrm>
            <a:off x="571500" y="4190148"/>
            <a:ext cx="2438400" cy="1939495"/>
          </a:xfrm>
        </p:spPr>
        <p:txBody>
          <a:bodyPr>
            <a:normAutofit/>
          </a:bodyPr>
          <a:lstStyle>
            <a:lvl1pPr marL="0" indent="0">
              <a:lnSpc>
                <a:spcPts val="1800"/>
              </a:lnSpc>
              <a:spcAft>
                <a:spcPts val="300"/>
              </a:spcAft>
              <a:buNone/>
              <a:defRPr sz="1400"/>
            </a:lvl1pPr>
          </a:lstStyle>
          <a:p>
            <a:pPr lvl="0"/>
            <a:r>
              <a:rPr lang="en-US"/>
              <a:t>Lorem ipsum dolor sit </a:t>
            </a:r>
            <a:r>
              <a:rPr lang="en-US" err="1"/>
              <a:t>amet</a:t>
            </a:r>
            <a:r>
              <a:rPr lang="en-US"/>
              <a:t>, </a:t>
            </a:r>
            <a:r>
              <a:rPr lang="en-US" err="1"/>
              <a:t>conse</a:t>
            </a:r>
            <a:r>
              <a:rPr lang="en-US"/>
              <a:t> </a:t>
            </a:r>
            <a:r>
              <a:rPr lang="en-US" err="1"/>
              <a:t>ctetuer</a:t>
            </a:r>
            <a:r>
              <a:rPr lang="en-US"/>
              <a:t> </a:t>
            </a:r>
            <a:r>
              <a:rPr lang="en-US" err="1"/>
              <a:t>adipiscing</a:t>
            </a:r>
            <a:r>
              <a:rPr lang="en-US"/>
              <a:t> </a:t>
            </a:r>
            <a:r>
              <a:rPr lang="en-US" err="1"/>
              <a:t>elit</a:t>
            </a:r>
            <a:r>
              <a:rPr lang="en-US"/>
              <a:t>, </a:t>
            </a:r>
            <a:r>
              <a:rPr lang="en-US" err="1"/>
              <a:t>sed</a:t>
            </a:r>
            <a:r>
              <a:rPr lang="en-US"/>
              <a:t> </a:t>
            </a:r>
            <a:r>
              <a:rPr lang="en-US" err="1"/>
              <a:t>diam</a:t>
            </a:r>
            <a:r>
              <a:rPr lang="en-US"/>
              <a:t> </a:t>
            </a:r>
            <a:r>
              <a:rPr lang="en-US" err="1"/>
              <a:t>nonummy</a:t>
            </a:r>
            <a:r>
              <a:rPr lang="en-US"/>
              <a:t> </a:t>
            </a:r>
            <a:r>
              <a:rPr lang="en-US" err="1"/>
              <a:t>nibh</a:t>
            </a:r>
            <a:r>
              <a:rPr lang="en-US"/>
              <a:t> </a:t>
            </a:r>
            <a:r>
              <a:rPr lang="en-US" err="1"/>
              <a:t>euismod</a:t>
            </a:r>
            <a:r>
              <a:rPr lang="en-US"/>
              <a:t> </a:t>
            </a:r>
            <a:r>
              <a:rPr lang="en-US" err="1"/>
              <a:t>tincidunt</a:t>
            </a:r>
            <a:r>
              <a:rPr lang="en-US"/>
              <a:t> </a:t>
            </a:r>
            <a:r>
              <a:rPr lang="en-US" err="1"/>
              <a:t>ut</a:t>
            </a:r>
            <a:r>
              <a:rPr lang="en-US"/>
              <a:t> </a:t>
            </a:r>
            <a:r>
              <a:rPr lang="en-US" err="1"/>
              <a:t>laoreet</a:t>
            </a:r>
            <a:r>
              <a:rPr lang="en-US"/>
              <a:t> dolore magna </a:t>
            </a:r>
            <a:r>
              <a:rPr lang="en-US" err="1"/>
              <a:t>aliquam</a:t>
            </a:r>
            <a:r>
              <a:rPr lang="en-US"/>
              <a:t> </a:t>
            </a:r>
            <a:r>
              <a:rPr lang="en-US" err="1"/>
              <a:t>erat</a:t>
            </a:r>
            <a:r>
              <a:rPr lang="en-US"/>
              <a:t> </a:t>
            </a:r>
            <a:r>
              <a:rPr lang="en-US" err="1"/>
              <a:t>volutpat</a:t>
            </a:r>
            <a:r>
              <a:rPr lang="en-US"/>
              <a:t>. </a:t>
            </a:r>
          </a:p>
        </p:txBody>
      </p:sp>
      <p:sp>
        <p:nvSpPr>
          <p:cNvPr id="7" name="Content Placeholder 3">
            <a:extLst>
              <a:ext uri="{FF2B5EF4-FFF2-40B4-BE49-F238E27FC236}">
                <a16:creationId xmlns:a16="http://schemas.microsoft.com/office/drawing/2014/main" id="{002EAD91-D535-FE4A-A23D-FCDE71D39830}"/>
              </a:ext>
            </a:extLst>
          </p:cNvPr>
          <p:cNvSpPr>
            <a:spLocks noGrp="1"/>
          </p:cNvSpPr>
          <p:nvPr>
            <p:ph sz="half" idx="2" hasCustomPrompt="1"/>
          </p:nvPr>
        </p:nvSpPr>
        <p:spPr>
          <a:xfrm>
            <a:off x="3408426" y="4190148"/>
            <a:ext cx="2441448" cy="1939495"/>
          </a:xfrm>
        </p:spPr>
        <p:txBody>
          <a:bodyPr>
            <a:normAutofit/>
          </a:bodyPr>
          <a:lstStyle>
            <a:lvl1pPr marL="0" marR="0" indent="0" algn="l" defTabSz="914400" rtl="0" eaLnBrk="1" fontAlgn="auto" latinLnBrk="0" hangingPunct="1">
              <a:lnSpc>
                <a:spcPts val="1800"/>
              </a:lnSpc>
              <a:spcBef>
                <a:spcPts val="0"/>
              </a:spcBef>
              <a:spcAft>
                <a:spcPts val="300"/>
              </a:spcAft>
              <a:buClrTx/>
              <a:buSzTx/>
              <a:buFont typeface="Arial" panose="020B0604020202020204" pitchFamily="34" charset="0"/>
              <a:buNone/>
              <a:tabLst/>
              <a:defRPr sz="1400"/>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a:t>
            </a:r>
            <a:r>
              <a:rPr lang="en-US" err="1"/>
              <a:t>sed</a:t>
            </a:r>
            <a:r>
              <a:rPr lang="en-US"/>
              <a:t> </a:t>
            </a:r>
            <a:r>
              <a:rPr lang="en-US" err="1"/>
              <a:t>diam</a:t>
            </a:r>
            <a:r>
              <a:rPr lang="en-US"/>
              <a:t> </a:t>
            </a:r>
            <a:r>
              <a:rPr lang="en-US" err="1"/>
              <a:t>nonummy</a:t>
            </a:r>
            <a:r>
              <a:rPr lang="en-US"/>
              <a:t> </a:t>
            </a:r>
            <a:r>
              <a:rPr lang="en-US" err="1"/>
              <a:t>nibh</a:t>
            </a:r>
            <a:r>
              <a:rPr lang="en-US"/>
              <a:t> </a:t>
            </a:r>
            <a:r>
              <a:rPr lang="en-US" err="1"/>
              <a:t>euismod</a:t>
            </a:r>
            <a:r>
              <a:rPr lang="en-US"/>
              <a:t> </a:t>
            </a:r>
            <a:r>
              <a:rPr lang="en-US" err="1"/>
              <a:t>tincidunt</a:t>
            </a:r>
            <a:r>
              <a:rPr lang="en-US"/>
              <a:t> </a:t>
            </a:r>
            <a:r>
              <a:rPr lang="en-US" err="1"/>
              <a:t>ut</a:t>
            </a:r>
            <a:r>
              <a:rPr lang="en-US"/>
              <a:t> </a:t>
            </a:r>
            <a:r>
              <a:rPr lang="en-US" err="1"/>
              <a:t>laoreet</a:t>
            </a:r>
            <a:r>
              <a:rPr lang="en-US"/>
              <a:t> dolore magna </a:t>
            </a:r>
            <a:r>
              <a:rPr lang="en-US" err="1"/>
              <a:t>aliquam</a:t>
            </a:r>
            <a:r>
              <a:rPr lang="en-US"/>
              <a:t> </a:t>
            </a:r>
            <a:r>
              <a:rPr lang="en-US" err="1"/>
              <a:t>erat</a:t>
            </a:r>
            <a:r>
              <a:rPr lang="en-US"/>
              <a:t> </a:t>
            </a:r>
            <a:r>
              <a:rPr lang="en-US" err="1"/>
              <a:t>volutpat</a:t>
            </a:r>
            <a:r>
              <a:rPr lang="en-US"/>
              <a:t>. </a:t>
            </a:r>
          </a:p>
        </p:txBody>
      </p:sp>
      <p:sp>
        <p:nvSpPr>
          <p:cNvPr id="8" name="Content Placeholder 3">
            <a:extLst>
              <a:ext uri="{FF2B5EF4-FFF2-40B4-BE49-F238E27FC236}">
                <a16:creationId xmlns:a16="http://schemas.microsoft.com/office/drawing/2014/main" id="{23FAFCA7-A787-794C-91E1-D06EFF87147E}"/>
              </a:ext>
            </a:extLst>
          </p:cNvPr>
          <p:cNvSpPr>
            <a:spLocks noGrp="1"/>
          </p:cNvSpPr>
          <p:nvPr>
            <p:ph sz="half" idx="13" hasCustomPrompt="1"/>
          </p:nvPr>
        </p:nvSpPr>
        <p:spPr>
          <a:xfrm>
            <a:off x="6332673" y="4190148"/>
            <a:ext cx="2441448" cy="1939495"/>
          </a:xfrm>
        </p:spPr>
        <p:txBody>
          <a:bodyPr>
            <a:normAutofit/>
          </a:bodyPr>
          <a:lstStyle>
            <a:lvl1pPr marL="0" indent="0">
              <a:lnSpc>
                <a:spcPts val="1800"/>
              </a:lnSpc>
              <a:spcAft>
                <a:spcPts val="300"/>
              </a:spcAft>
              <a:buNone/>
              <a:defRPr sz="1400"/>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a:t>
            </a:r>
            <a:r>
              <a:rPr lang="en-US" err="1"/>
              <a:t>sed</a:t>
            </a:r>
            <a:r>
              <a:rPr lang="en-US"/>
              <a:t> </a:t>
            </a:r>
            <a:r>
              <a:rPr lang="en-US" err="1"/>
              <a:t>diam</a:t>
            </a:r>
            <a:r>
              <a:rPr lang="en-US"/>
              <a:t> </a:t>
            </a:r>
            <a:r>
              <a:rPr lang="en-US" err="1"/>
              <a:t>nonummy</a:t>
            </a:r>
            <a:r>
              <a:rPr lang="en-US"/>
              <a:t> </a:t>
            </a:r>
            <a:r>
              <a:rPr lang="en-US" err="1"/>
              <a:t>nibh</a:t>
            </a:r>
            <a:r>
              <a:rPr lang="en-US"/>
              <a:t> </a:t>
            </a:r>
            <a:r>
              <a:rPr lang="en-US" err="1"/>
              <a:t>euismod</a:t>
            </a:r>
            <a:r>
              <a:rPr lang="en-US"/>
              <a:t> </a:t>
            </a:r>
            <a:r>
              <a:rPr lang="en-US" err="1"/>
              <a:t>tincidunt</a:t>
            </a:r>
            <a:r>
              <a:rPr lang="en-US"/>
              <a:t> </a:t>
            </a:r>
            <a:r>
              <a:rPr lang="en-US" err="1"/>
              <a:t>ut</a:t>
            </a:r>
            <a:r>
              <a:rPr lang="en-US"/>
              <a:t> </a:t>
            </a:r>
            <a:r>
              <a:rPr lang="en-US" err="1"/>
              <a:t>laoreet</a:t>
            </a:r>
            <a:r>
              <a:rPr lang="en-US"/>
              <a:t> dolore magna </a:t>
            </a:r>
            <a:r>
              <a:rPr lang="en-US" err="1"/>
              <a:t>aliquam</a:t>
            </a:r>
            <a:r>
              <a:rPr lang="en-US"/>
              <a:t> </a:t>
            </a:r>
            <a:r>
              <a:rPr lang="en-US" err="1"/>
              <a:t>erat</a:t>
            </a:r>
            <a:r>
              <a:rPr lang="en-US"/>
              <a:t> </a:t>
            </a:r>
            <a:r>
              <a:rPr lang="en-US" err="1"/>
              <a:t>volutpat</a:t>
            </a:r>
            <a:r>
              <a:rPr lang="en-US"/>
              <a:t>. </a:t>
            </a:r>
          </a:p>
        </p:txBody>
      </p:sp>
      <p:cxnSp>
        <p:nvCxnSpPr>
          <p:cNvPr id="21" name="Straight Connector 20">
            <a:extLst>
              <a:ext uri="{FF2B5EF4-FFF2-40B4-BE49-F238E27FC236}">
                <a16:creationId xmlns:a16="http://schemas.microsoft.com/office/drawing/2014/main" id="{987712FD-3638-334D-AECF-0E314B899EB8}"/>
              </a:ext>
            </a:extLst>
          </p:cNvPr>
          <p:cNvCxnSpPr>
            <a:cxnSpLocks/>
          </p:cNvCxnSpPr>
          <p:nvPr userDrawn="1"/>
        </p:nvCxnSpPr>
        <p:spPr>
          <a:xfrm rot="5400000">
            <a:off x="4435618" y="1494529"/>
            <a:ext cx="914400"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10" name="Text Placeholder 9">
            <a:extLst>
              <a:ext uri="{FF2B5EF4-FFF2-40B4-BE49-F238E27FC236}">
                <a16:creationId xmlns:a16="http://schemas.microsoft.com/office/drawing/2014/main" id="{F1EB5959-42F7-764B-9254-2CE333D36F7D}"/>
              </a:ext>
            </a:extLst>
          </p:cNvPr>
          <p:cNvSpPr>
            <a:spLocks noGrp="1"/>
          </p:cNvSpPr>
          <p:nvPr>
            <p:ph type="body" sz="quarter" idx="16" hasCustomPrompt="1"/>
          </p:nvPr>
        </p:nvSpPr>
        <p:spPr>
          <a:xfrm>
            <a:off x="5334000" y="1042484"/>
            <a:ext cx="6400800" cy="909245"/>
          </a:xfrm>
        </p:spPr>
        <p:txBody>
          <a:bodyPr anchor="ctr">
            <a:normAutofit/>
          </a:bodyPr>
          <a:lstStyle>
            <a:lvl1pPr marL="0" indent="0">
              <a:lnSpc>
                <a:spcPts val="2000"/>
              </a:lnSpc>
              <a:spcAft>
                <a:spcPts val="0"/>
              </a:spcAft>
              <a:buNone/>
              <a:defRPr sz="1600"/>
            </a:lvl1pPr>
            <a:lvl2pPr marL="457200" indent="0">
              <a:buNone/>
              <a:defRPr/>
            </a:lvl2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a:t>
            </a:r>
            <a:r>
              <a:rPr lang="en-US" err="1"/>
              <a:t>sed</a:t>
            </a:r>
            <a:r>
              <a:rPr lang="en-US"/>
              <a:t> </a:t>
            </a:r>
            <a:r>
              <a:rPr lang="en-US" err="1"/>
              <a:t>diam</a:t>
            </a:r>
            <a:r>
              <a:rPr lang="en-US"/>
              <a:t> </a:t>
            </a:r>
            <a:r>
              <a:rPr lang="en-US" err="1"/>
              <a:t>nonummy</a:t>
            </a:r>
            <a:r>
              <a:rPr lang="en-US"/>
              <a:t>. </a:t>
            </a:r>
            <a:r>
              <a:rPr lang="en-US" err="1"/>
              <a:t>Aibh</a:t>
            </a:r>
            <a:r>
              <a:rPr lang="en-US"/>
              <a:t> </a:t>
            </a:r>
            <a:r>
              <a:rPr lang="en-US" err="1"/>
              <a:t>euismod</a:t>
            </a:r>
            <a:r>
              <a:rPr lang="en-US"/>
              <a:t> </a:t>
            </a:r>
            <a:r>
              <a:rPr lang="en-US" err="1"/>
              <a:t>tincidunt</a:t>
            </a:r>
            <a:r>
              <a:rPr lang="en-US"/>
              <a:t> </a:t>
            </a:r>
            <a:r>
              <a:rPr lang="en-US" err="1"/>
              <a:t>ut</a:t>
            </a:r>
            <a:r>
              <a:rPr lang="en-US"/>
              <a:t> </a:t>
            </a:r>
            <a:r>
              <a:rPr lang="en-US" err="1"/>
              <a:t>laoreet</a:t>
            </a:r>
            <a:r>
              <a:rPr lang="en-US"/>
              <a:t> dolore magna </a:t>
            </a:r>
            <a:r>
              <a:rPr lang="en-US" err="1"/>
              <a:t>aliquam</a:t>
            </a:r>
            <a:r>
              <a:rPr lang="en-US"/>
              <a:t> </a:t>
            </a:r>
            <a:r>
              <a:rPr lang="en-US" err="1"/>
              <a:t>erat</a:t>
            </a:r>
            <a:r>
              <a:rPr lang="en-US"/>
              <a:t> </a:t>
            </a:r>
            <a:r>
              <a:rPr lang="en-US" err="1"/>
              <a:t>volutpat</a:t>
            </a:r>
            <a:r>
              <a:rPr lang="en-US"/>
              <a:t>. </a:t>
            </a:r>
          </a:p>
        </p:txBody>
      </p:sp>
      <p:sp>
        <p:nvSpPr>
          <p:cNvPr id="14" name="Picture Placeholder 3">
            <a:extLst>
              <a:ext uri="{FF2B5EF4-FFF2-40B4-BE49-F238E27FC236}">
                <a16:creationId xmlns:a16="http://schemas.microsoft.com/office/drawing/2014/main" id="{585F1CAD-F157-304D-A58B-3AD80B1FC9FA}"/>
              </a:ext>
            </a:extLst>
          </p:cNvPr>
          <p:cNvSpPr>
            <a:spLocks noGrp="1" noChangeAspect="1"/>
          </p:cNvSpPr>
          <p:nvPr>
            <p:ph type="pic" sz="quarter" idx="21" hasCustomPrompt="1"/>
          </p:nvPr>
        </p:nvSpPr>
        <p:spPr>
          <a:xfrm>
            <a:off x="1104900" y="2542441"/>
            <a:ext cx="1371600" cy="1371600"/>
          </a:xfrm>
          <a:prstGeom prst="ellipse">
            <a:avLst/>
          </a:prstGeom>
          <a:solidFill>
            <a:schemeClr val="bg1">
              <a:lumMod val="85000"/>
            </a:schemeClr>
          </a:solidFill>
          <a:ln>
            <a:noFill/>
          </a:ln>
        </p:spPr>
        <p:txBody>
          <a:bodyPr>
            <a:normAutofit/>
          </a:bodyPr>
          <a:lstStyle>
            <a:lvl1pPr marL="0" indent="0" algn="ctr">
              <a:lnSpc>
                <a:spcPts val="1200"/>
              </a:lnSpc>
              <a:buNone/>
              <a:defRPr sz="1000"/>
            </a:lvl1pPr>
          </a:lstStyle>
          <a:p>
            <a:r>
              <a:rPr lang="en-US"/>
              <a:t>Spot illustration</a:t>
            </a:r>
          </a:p>
        </p:txBody>
      </p:sp>
      <p:sp>
        <p:nvSpPr>
          <p:cNvPr id="18" name="Picture Placeholder 3">
            <a:extLst>
              <a:ext uri="{FF2B5EF4-FFF2-40B4-BE49-F238E27FC236}">
                <a16:creationId xmlns:a16="http://schemas.microsoft.com/office/drawing/2014/main" id="{3C5DAEE4-8661-9A4F-844B-0B97FB815C61}"/>
              </a:ext>
            </a:extLst>
          </p:cNvPr>
          <p:cNvSpPr>
            <a:spLocks noGrp="1" noChangeAspect="1"/>
          </p:cNvSpPr>
          <p:nvPr>
            <p:ph type="pic" sz="quarter" idx="22" hasCustomPrompt="1"/>
          </p:nvPr>
        </p:nvSpPr>
        <p:spPr>
          <a:xfrm>
            <a:off x="3943350" y="2542441"/>
            <a:ext cx="1371600" cy="1371600"/>
          </a:xfrm>
          <a:prstGeom prst="ellipse">
            <a:avLst/>
          </a:prstGeom>
          <a:solidFill>
            <a:schemeClr val="bg1">
              <a:lumMod val="85000"/>
            </a:schemeClr>
          </a:solidFill>
          <a:ln>
            <a:noFill/>
          </a:ln>
        </p:spPr>
        <p:txBody>
          <a:bodyPr>
            <a:normAutofit/>
          </a:bodyPr>
          <a:lstStyle>
            <a:lvl1pPr marL="0" indent="0" algn="ctr">
              <a:lnSpc>
                <a:spcPts val="1200"/>
              </a:lnSpc>
              <a:buNone/>
              <a:defRPr sz="1000"/>
            </a:lvl1pPr>
          </a:lstStyle>
          <a:p>
            <a:r>
              <a:rPr lang="en-US"/>
              <a:t>Spot illustration</a:t>
            </a:r>
          </a:p>
        </p:txBody>
      </p:sp>
      <p:sp>
        <p:nvSpPr>
          <p:cNvPr id="19" name="Picture Placeholder 3">
            <a:extLst>
              <a:ext uri="{FF2B5EF4-FFF2-40B4-BE49-F238E27FC236}">
                <a16:creationId xmlns:a16="http://schemas.microsoft.com/office/drawing/2014/main" id="{4BC2B0BB-6F18-2049-81A4-515B4ED01A42}"/>
              </a:ext>
            </a:extLst>
          </p:cNvPr>
          <p:cNvSpPr>
            <a:spLocks noGrp="1" noChangeAspect="1"/>
          </p:cNvSpPr>
          <p:nvPr>
            <p:ph type="pic" sz="quarter" idx="23" hasCustomPrompt="1"/>
          </p:nvPr>
        </p:nvSpPr>
        <p:spPr>
          <a:xfrm>
            <a:off x="6867597" y="2542441"/>
            <a:ext cx="1371600" cy="1371600"/>
          </a:xfrm>
          <a:prstGeom prst="ellipse">
            <a:avLst/>
          </a:prstGeom>
          <a:solidFill>
            <a:schemeClr val="bg1">
              <a:lumMod val="85000"/>
            </a:schemeClr>
          </a:solidFill>
          <a:ln>
            <a:noFill/>
          </a:ln>
        </p:spPr>
        <p:txBody>
          <a:bodyPr>
            <a:normAutofit/>
          </a:bodyPr>
          <a:lstStyle>
            <a:lvl1pPr marL="0" indent="0" algn="ctr">
              <a:lnSpc>
                <a:spcPts val="1200"/>
              </a:lnSpc>
              <a:buNone/>
              <a:defRPr sz="1000"/>
            </a:lvl1pPr>
          </a:lstStyle>
          <a:p>
            <a:r>
              <a:rPr lang="en-US"/>
              <a:t>Spot illustration</a:t>
            </a:r>
          </a:p>
        </p:txBody>
      </p:sp>
      <p:sp>
        <p:nvSpPr>
          <p:cNvPr id="20" name="Picture Placeholder 3">
            <a:extLst>
              <a:ext uri="{FF2B5EF4-FFF2-40B4-BE49-F238E27FC236}">
                <a16:creationId xmlns:a16="http://schemas.microsoft.com/office/drawing/2014/main" id="{9FE40ADA-F4A5-804E-9EEA-D0C15935612E}"/>
              </a:ext>
            </a:extLst>
          </p:cNvPr>
          <p:cNvSpPr>
            <a:spLocks noGrp="1" noChangeAspect="1"/>
          </p:cNvSpPr>
          <p:nvPr>
            <p:ph type="pic" sz="quarter" idx="24" hasCustomPrompt="1"/>
          </p:nvPr>
        </p:nvSpPr>
        <p:spPr>
          <a:xfrm>
            <a:off x="9678924" y="2542441"/>
            <a:ext cx="1371600" cy="1371600"/>
          </a:xfrm>
          <a:prstGeom prst="ellipse">
            <a:avLst/>
          </a:prstGeom>
          <a:solidFill>
            <a:schemeClr val="bg1">
              <a:lumMod val="85000"/>
            </a:schemeClr>
          </a:solidFill>
          <a:ln>
            <a:noFill/>
          </a:ln>
        </p:spPr>
        <p:txBody>
          <a:bodyPr>
            <a:normAutofit/>
          </a:bodyPr>
          <a:lstStyle>
            <a:lvl1pPr marL="0" indent="0" algn="ctr">
              <a:lnSpc>
                <a:spcPts val="1200"/>
              </a:lnSpc>
              <a:buNone/>
              <a:defRPr sz="1000"/>
            </a:lvl1pPr>
          </a:lstStyle>
          <a:p>
            <a:r>
              <a:rPr lang="en-US"/>
              <a:t>Spot illustration</a:t>
            </a:r>
          </a:p>
        </p:txBody>
      </p:sp>
    </p:spTree>
    <p:extLst>
      <p:ext uri="{BB962C8B-B14F-4D97-AF65-F5344CB8AC3E}">
        <p14:creationId xmlns:p14="http://schemas.microsoft.com/office/powerpoint/2010/main" val="982766437"/>
      </p:ext>
    </p:extLst>
  </p:cSld>
  <p:clrMapOvr>
    <a:masterClrMapping/>
  </p:clrMapOvr>
  <p:extLst>
    <p:ext uri="{DCECCB84-F9BA-43D5-87BE-67443E8EF086}">
      <p15:sldGuideLst xmlns:p15="http://schemas.microsoft.com/office/powerpoint/2012/main">
        <p15:guide id="3" pos="5544">
          <p15:clr>
            <a:srgbClr val="FBAE40"/>
          </p15:clr>
        </p15:guide>
        <p15:guide id="4" pos="5712">
          <p15:clr>
            <a:srgbClr val="FBAE40"/>
          </p15:clr>
        </p15:guide>
        <p15:guide id="5" pos="1968">
          <p15:clr>
            <a:srgbClr val="FBAE40"/>
          </p15:clr>
        </p15:guide>
        <p15:guide id="6" pos="2088">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13_Section Header white">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9BC8CC9D-BECE-AF74-CF9B-0F0E042080A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466" y="1"/>
            <a:ext cx="12189532" cy="6859388"/>
          </a:xfrm>
          <a:prstGeom prst="rect">
            <a:avLst/>
          </a:prstGeom>
        </p:spPr>
      </p:pic>
      <p:sp>
        <p:nvSpPr>
          <p:cNvPr id="2" name="Title 1">
            <a:extLst>
              <a:ext uri="{FF2B5EF4-FFF2-40B4-BE49-F238E27FC236}">
                <a16:creationId xmlns:a16="http://schemas.microsoft.com/office/drawing/2014/main" id="{DA147079-3DB6-2991-7FE2-09AEDC71A64C}"/>
              </a:ext>
            </a:extLst>
          </p:cNvPr>
          <p:cNvSpPr>
            <a:spLocks noGrp="1"/>
          </p:cNvSpPr>
          <p:nvPr>
            <p:ph type="title"/>
          </p:nvPr>
        </p:nvSpPr>
        <p:spPr>
          <a:xfrm>
            <a:off x="831849" y="1622655"/>
            <a:ext cx="10515600" cy="2206943"/>
          </a:xfrm>
        </p:spPr>
        <p:txBody>
          <a:bodyPr anchor="b"/>
          <a:lstStyle>
            <a:lvl1pPr>
              <a:defRPr sz="6000" b="1" i="0">
                <a:solidFill>
                  <a:schemeClr val="accent1"/>
                </a:solidFill>
                <a:latin typeface="Poppins SemiBold" pitchFamily="2" charset="77"/>
                <a:cs typeface="Poppins SemiBold" pitchFamily="2" charset="77"/>
              </a:defRPr>
            </a:lvl1pPr>
          </a:lstStyle>
          <a:p>
            <a:r>
              <a:rPr lang="en-US"/>
              <a:t>Click to edit Master title style</a:t>
            </a:r>
          </a:p>
        </p:txBody>
      </p:sp>
      <p:sp>
        <p:nvSpPr>
          <p:cNvPr id="3" name="Text Placeholder 2">
            <a:extLst>
              <a:ext uri="{FF2B5EF4-FFF2-40B4-BE49-F238E27FC236}">
                <a16:creationId xmlns:a16="http://schemas.microsoft.com/office/drawing/2014/main" id="{8D786DB0-5559-73D6-0094-556D3B37CC6E}"/>
              </a:ext>
            </a:extLst>
          </p:cNvPr>
          <p:cNvSpPr>
            <a:spLocks noGrp="1"/>
          </p:cNvSpPr>
          <p:nvPr>
            <p:ph type="body" idx="1"/>
          </p:nvPr>
        </p:nvSpPr>
        <p:spPr>
          <a:xfrm>
            <a:off x="831849" y="4589464"/>
            <a:ext cx="10515600" cy="1500187"/>
          </a:xfrm>
        </p:spPr>
        <p:txBody>
          <a:bodyPr/>
          <a:lstStyle>
            <a:lvl1pPr marL="0" indent="0">
              <a:lnSpc>
                <a:spcPct val="114000"/>
              </a:lnSpc>
              <a:buNone/>
              <a:defRPr sz="2400" b="0" i="0">
                <a:solidFill>
                  <a:schemeClr val="tx1">
                    <a:tint val="75000"/>
                  </a:schemeClr>
                </a:solidFill>
                <a:latin typeface="Poppins" pitchFamily="2" charset="77"/>
                <a:cs typeface="Poppins" pitchFamily="2" charset="77"/>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pic>
        <p:nvPicPr>
          <p:cNvPr id="10" name="Picture 9">
            <a:extLst>
              <a:ext uri="{FF2B5EF4-FFF2-40B4-BE49-F238E27FC236}">
                <a16:creationId xmlns:a16="http://schemas.microsoft.com/office/drawing/2014/main" id="{E11069B7-3013-0471-87B7-141EBA9FBE0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6601769"/>
            <a:ext cx="12192000" cy="256233"/>
          </a:xfrm>
          <a:prstGeom prst="rect">
            <a:avLst/>
          </a:prstGeom>
        </p:spPr>
      </p:pic>
    </p:spTree>
    <p:extLst>
      <p:ext uri="{BB962C8B-B14F-4D97-AF65-F5344CB8AC3E}">
        <p14:creationId xmlns:p14="http://schemas.microsoft.com/office/powerpoint/2010/main" val="6526213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9_Section Header Navy">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9BC8CC9D-BECE-AF74-CF9B-0F0E042080A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466" y="1"/>
            <a:ext cx="12189532" cy="6859387"/>
          </a:xfrm>
          <a:prstGeom prst="rect">
            <a:avLst/>
          </a:prstGeom>
        </p:spPr>
      </p:pic>
      <p:sp>
        <p:nvSpPr>
          <p:cNvPr id="2" name="Title 1">
            <a:extLst>
              <a:ext uri="{FF2B5EF4-FFF2-40B4-BE49-F238E27FC236}">
                <a16:creationId xmlns:a16="http://schemas.microsoft.com/office/drawing/2014/main" id="{DA147079-3DB6-2991-7FE2-09AEDC71A64C}"/>
              </a:ext>
            </a:extLst>
          </p:cNvPr>
          <p:cNvSpPr>
            <a:spLocks noGrp="1"/>
          </p:cNvSpPr>
          <p:nvPr>
            <p:ph type="title"/>
          </p:nvPr>
        </p:nvSpPr>
        <p:spPr>
          <a:xfrm>
            <a:off x="831849" y="1709739"/>
            <a:ext cx="10515600" cy="2206943"/>
          </a:xfrm>
        </p:spPr>
        <p:txBody>
          <a:bodyPr anchor="b"/>
          <a:lstStyle>
            <a:lvl1pPr>
              <a:defRPr sz="6000" b="1" i="0">
                <a:solidFill>
                  <a:schemeClr val="bg1"/>
                </a:solidFill>
                <a:latin typeface="Poppins SemiBold" pitchFamily="2" charset="77"/>
                <a:cs typeface="Poppins SemiBold" pitchFamily="2" charset="77"/>
              </a:defRPr>
            </a:lvl1pPr>
          </a:lstStyle>
          <a:p>
            <a:r>
              <a:rPr lang="en-US"/>
              <a:t>Click to edit Master title style</a:t>
            </a:r>
          </a:p>
        </p:txBody>
      </p:sp>
      <p:sp>
        <p:nvSpPr>
          <p:cNvPr id="3" name="Text Placeholder 2">
            <a:extLst>
              <a:ext uri="{FF2B5EF4-FFF2-40B4-BE49-F238E27FC236}">
                <a16:creationId xmlns:a16="http://schemas.microsoft.com/office/drawing/2014/main" id="{8D786DB0-5559-73D6-0094-556D3B37CC6E}"/>
              </a:ext>
            </a:extLst>
          </p:cNvPr>
          <p:cNvSpPr>
            <a:spLocks noGrp="1"/>
          </p:cNvSpPr>
          <p:nvPr>
            <p:ph type="body" idx="1"/>
          </p:nvPr>
        </p:nvSpPr>
        <p:spPr>
          <a:xfrm>
            <a:off x="831849" y="4589464"/>
            <a:ext cx="10515600" cy="1500187"/>
          </a:xfrm>
        </p:spPr>
        <p:txBody>
          <a:bodyPr/>
          <a:lstStyle>
            <a:lvl1pPr marL="0" indent="0">
              <a:lnSpc>
                <a:spcPct val="114000"/>
              </a:lnSpc>
              <a:buNone/>
              <a:defRPr sz="2400" b="0" i="0">
                <a:solidFill>
                  <a:schemeClr val="bg1"/>
                </a:solidFill>
                <a:latin typeface="Poppins" pitchFamily="2" charset="77"/>
                <a:cs typeface="Poppins" pitchFamily="2" charset="77"/>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pic>
        <p:nvPicPr>
          <p:cNvPr id="10" name="Picture 9">
            <a:extLst>
              <a:ext uri="{FF2B5EF4-FFF2-40B4-BE49-F238E27FC236}">
                <a16:creationId xmlns:a16="http://schemas.microsoft.com/office/drawing/2014/main" id="{E11069B7-3013-0471-87B7-141EBA9FBE0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6601769"/>
            <a:ext cx="12192000" cy="256233"/>
          </a:xfrm>
          <a:prstGeom prst="rect">
            <a:avLst/>
          </a:prstGeom>
        </p:spPr>
      </p:pic>
    </p:spTree>
    <p:extLst>
      <p:ext uri="{BB962C8B-B14F-4D97-AF65-F5344CB8AC3E}">
        <p14:creationId xmlns:p14="http://schemas.microsoft.com/office/powerpoint/2010/main" val="23812379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 People1">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9BC8CC9D-BECE-AF74-CF9B-0F0E042080A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467" y="1389"/>
            <a:ext cx="12189533" cy="6856612"/>
          </a:xfrm>
          <a:prstGeom prst="rect">
            <a:avLst/>
          </a:prstGeom>
        </p:spPr>
      </p:pic>
      <p:sp>
        <p:nvSpPr>
          <p:cNvPr id="14" name="Rectangle 13">
            <a:extLst>
              <a:ext uri="{FF2B5EF4-FFF2-40B4-BE49-F238E27FC236}">
                <a16:creationId xmlns:a16="http://schemas.microsoft.com/office/drawing/2014/main" id="{E3334EE0-F32A-09F0-08AA-1DE17E142E64}"/>
              </a:ext>
            </a:extLst>
          </p:cNvPr>
          <p:cNvSpPr/>
          <p:nvPr userDrawn="1"/>
        </p:nvSpPr>
        <p:spPr>
          <a:xfrm>
            <a:off x="989046" y="5561046"/>
            <a:ext cx="2761861" cy="22393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1" b="0" i="0">
              <a:latin typeface="Poppins" pitchFamily="2" charset="77"/>
            </a:endParaRPr>
          </a:p>
        </p:txBody>
      </p:sp>
      <p:sp>
        <p:nvSpPr>
          <p:cNvPr id="2" name="Title 1">
            <a:extLst>
              <a:ext uri="{FF2B5EF4-FFF2-40B4-BE49-F238E27FC236}">
                <a16:creationId xmlns:a16="http://schemas.microsoft.com/office/drawing/2014/main" id="{DA147079-3DB6-2991-7FE2-09AEDC71A64C}"/>
              </a:ext>
            </a:extLst>
          </p:cNvPr>
          <p:cNvSpPr>
            <a:spLocks noGrp="1"/>
          </p:cNvSpPr>
          <p:nvPr>
            <p:ph type="title"/>
          </p:nvPr>
        </p:nvSpPr>
        <p:spPr>
          <a:xfrm>
            <a:off x="831851" y="2001034"/>
            <a:ext cx="5757636" cy="2206943"/>
          </a:xfrm>
        </p:spPr>
        <p:txBody>
          <a:bodyPr anchor="t">
            <a:normAutofit/>
          </a:bodyPr>
          <a:lstStyle>
            <a:lvl1pPr>
              <a:defRPr sz="4000" b="1" i="0">
                <a:solidFill>
                  <a:schemeClr val="accent2"/>
                </a:solidFill>
                <a:latin typeface="Poppins SemiBold" pitchFamily="2" charset="77"/>
                <a:cs typeface="Poppins SemiBold" pitchFamily="2" charset="77"/>
              </a:defRPr>
            </a:lvl1pPr>
          </a:lstStyle>
          <a:p>
            <a:r>
              <a:rPr lang="en-US"/>
              <a:t>Click to edit Master title style</a:t>
            </a:r>
          </a:p>
        </p:txBody>
      </p:sp>
      <p:sp>
        <p:nvSpPr>
          <p:cNvPr id="3" name="Text Placeholder 2">
            <a:extLst>
              <a:ext uri="{FF2B5EF4-FFF2-40B4-BE49-F238E27FC236}">
                <a16:creationId xmlns:a16="http://schemas.microsoft.com/office/drawing/2014/main" id="{8D786DB0-5559-73D6-0094-556D3B37CC6E}"/>
              </a:ext>
            </a:extLst>
          </p:cNvPr>
          <p:cNvSpPr>
            <a:spLocks noGrp="1"/>
          </p:cNvSpPr>
          <p:nvPr>
            <p:ph type="body" idx="1"/>
          </p:nvPr>
        </p:nvSpPr>
        <p:spPr>
          <a:xfrm>
            <a:off x="831851" y="4589464"/>
            <a:ext cx="5757636" cy="1500187"/>
          </a:xfrm>
        </p:spPr>
        <p:txBody>
          <a:bodyPr anchor="t">
            <a:normAutofit/>
          </a:bodyPr>
          <a:lstStyle>
            <a:lvl1pPr marL="0" indent="0">
              <a:lnSpc>
                <a:spcPct val="114000"/>
              </a:lnSpc>
              <a:buNone/>
              <a:defRPr sz="1600" b="0" i="0">
                <a:solidFill>
                  <a:schemeClr val="bg1">
                    <a:lumMod val="65000"/>
                  </a:schemeClr>
                </a:solidFill>
                <a:latin typeface="Poppins" pitchFamily="2" charset="77"/>
                <a:cs typeface="Poppins" pitchFamily="2" charset="77"/>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pic>
        <p:nvPicPr>
          <p:cNvPr id="10" name="Picture 9">
            <a:extLst>
              <a:ext uri="{FF2B5EF4-FFF2-40B4-BE49-F238E27FC236}">
                <a16:creationId xmlns:a16="http://schemas.microsoft.com/office/drawing/2014/main" id="{E11069B7-3013-0471-87B7-141EBA9FBE0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6601769"/>
            <a:ext cx="12192000" cy="256233"/>
          </a:xfrm>
          <a:prstGeom prst="rect">
            <a:avLst/>
          </a:prstGeom>
        </p:spPr>
      </p:pic>
    </p:spTree>
    <p:extLst>
      <p:ext uri="{BB962C8B-B14F-4D97-AF65-F5344CB8AC3E}">
        <p14:creationId xmlns:p14="http://schemas.microsoft.com/office/powerpoint/2010/main" val="41258300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10_Section Header People 2">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9BC8CC9D-BECE-AF74-CF9B-0F0E042080A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466" y="1389"/>
            <a:ext cx="12189532" cy="6856612"/>
          </a:xfrm>
          <a:prstGeom prst="rect">
            <a:avLst/>
          </a:prstGeom>
        </p:spPr>
      </p:pic>
      <p:sp>
        <p:nvSpPr>
          <p:cNvPr id="4" name="Rectangle 3">
            <a:extLst>
              <a:ext uri="{FF2B5EF4-FFF2-40B4-BE49-F238E27FC236}">
                <a16:creationId xmlns:a16="http://schemas.microsoft.com/office/drawing/2014/main" id="{208532E0-90B9-05A6-D81A-50CCFF3389EA}"/>
              </a:ext>
            </a:extLst>
          </p:cNvPr>
          <p:cNvSpPr/>
          <p:nvPr userDrawn="1"/>
        </p:nvSpPr>
        <p:spPr>
          <a:xfrm>
            <a:off x="989046" y="5561046"/>
            <a:ext cx="2761861" cy="22393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1" b="0" i="0">
              <a:latin typeface="Poppins" pitchFamily="2" charset="77"/>
            </a:endParaRPr>
          </a:p>
        </p:txBody>
      </p:sp>
      <p:sp>
        <p:nvSpPr>
          <p:cNvPr id="2" name="Title 1">
            <a:extLst>
              <a:ext uri="{FF2B5EF4-FFF2-40B4-BE49-F238E27FC236}">
                <a16:creationId xmlns:a16="http://schemas.microsoft.com/office/drawing/2014/main" id="{DA147079-3DB6-2991-7FE2-09AEDC71A64C}"/>
              </a:ext>
            </a:extLst>
          </p:cNvPr>
          <p:cNvSpPr>
            <a:spLocks noGrp="1"/>
          </p:cNvSpPr>
          <p:nvPr>
            <p:ph type="title"/>
          </p:nvPr>
        </p:nvSpPr>
        <p:spPr>
          <a:xfrm>
            <a:off x="831851" y="2001034"/>
            <a:ext cx="5757636" cy="2206943"/>
          </a:xfrm>
        </p:spPr>
        <p:txBody>
          <a:bodyPr anchor="t">
            <a:normAutofit/>
          </a:bodyPr>
          <a:lstStyle>
            <a:lvl1pPr>
              <a:defRPr sz="4000" b="1" i="0">
                <a:solidFill>
                  <a:schemeClr val="accent2"/>
                </a:solidFill>
                <a:latin typeface="Poppins SemiBold" pitchFamily="2" charset="77"/>
                <a:cs typeface="Poppins SemiBold" pitchFamily="2" charset="77"/>
              </a:defRPr>
            </a:lvl1pPr>
          </a:lstStyle>
          <a:p>
            <a:r>
              <a:rPr lang="en-US"/>
              <a:t>Click to edit Master title style</a:t>
            </a:r>
          </a:p>
        </p:txBody>
      </p:sp>
      <p:sp>
        <p:nvSpPr>
          <p:cNvPr id="3" name="Text Placeholder 2">
            <a:extLst>
              <a:ext uri="{FF2B5EF4-FFF2-40B4-BE49-F238E27FC236}">
                <a16:creationId xmlns:a16="http://schemas.microsoft.com/office/drawing/2014/main" id="{8D786DB0-5559-73D6-0094-556D3B37CC6E}"/>
              </a:ext>
            </a:extLst>
          </p:cNvPr>
          <p:cNvSpPr>
            <a:spLocks noGrp="1"/>
          </p:cNvSpPr>
          <p:nvPr>
            <p:ph type="body" idx="1"/>
          </p:nvPr>
        </p:nvSpPr>
        <p:spPr>
          <a:xfrm>
            <a:off x="831851" y="4589464"/>
            <a:ext cx="5757636" cy="1500187"/>
          </a:xfrm>
        </p:spPr>
        <p:txBody>
          <a:bodyPr anchor="t">
            <a:normAutofit/>
          </a:bodyPr>
          <a:lstStyle>
            <a:lvl1pPr marL="0" indent="0">
              <a:lnSpc>
                <a:spcPct val="114000"/>
              </a:lnSpc>
              <a:buNone/>
              <a:defRPr sz="1600" b="0" i="0">
                <a:solidFill>
                  <a:schemeClr val="bg1">
                    <a:lumMod val="65000"/>
                  </a:schemeClr>
                </a:solidFill>
                <a:latin typeface="Poppins" pitchFamily="2" charset="77"/>
                <a:cs typeface="Poppins" pitchFamily="2" charset="77"/>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pic>
        <p:nvPicPr>
          <p:cNvPr id="10" name="Picture 9">
            <a:extLst>
              <a:ext uri="{FF2B5EF4-FFF2-40B4-BE49-F238E27FC236}">
                <a16:creationId xmlns:a16="http://schemas.microsoft.com/office/drawing/2014/main" id="{E11069B7-3013-0471-87B7-141EBA9FBE0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6601769"/>
            <a:ext cx="12192000" cy="256233"/>
          </a:xfrm>
          <a:prstGeom prst="rect">
            <a:avLst/>
          </a:prstGeom>
        </p:spPr>
      </p:pic>
    </p:spTree>
    <p:extLst>
      <p:ext uri="{BB962C8B-B14F-4D97-AF65-F5344CB8AC3E}">
        <p14:creationId xmlns:p14="http://schemas.microsoft.com/office/powerpoint/2010/main" val="2172304291"/>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image" Target="../media/image1.png"/><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 Type="http://schemas.openxmlformats.org/officeDocument/2006/relationships/slideLayout" Target="../slideLayouts/slideLayout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2AAC0C8-2D32-225C-4CEF-DE5627D5E3B9}"/>
              </a:ext>
            </a:extLst>
          </p:cNvPr>
          <p:cNvPicPr>
            <a:picLocks noChangeAspect="1"/>
          </p:cNvPicPr>
          <p:nvPr userDrawn="1"/>
        </p:nvPicPr>
        <p:blipFill>
          <a:blip r:embed="rId55">
            <a:extLst>
              <a:ext uri="{28A0092B-C50C-407E-A947-70E740481C1C}">
                <a14:useLocalDpi xmlns:a14="http://schemas.microsoft.com/office/drawing/2010/main" val="0"/>
              </a:ext>
            </a:extLst>
          </a:blip>
          <a:stretch>
            <a:fillRect/>
          </a:stretch>
        </p:blipFill>
        <p:spPr>
          <a:xfrm>
            <a:off x="10721228" y="6472901"/>
            <a:ext cx="961213" cy="115723"/>
          </a:xfrm>
          <a:prstGeom prst="rect">
            <a:avLst/>
          </a:prstGeom>
        </p:spPr>
      </p:pic>
      <p:sp>
        <p:nvSpPr>
          <p:cNvPr id="3" name="TextBox 2">
            <a:extLst>
              <a:ext uri="{FF2B5EF4-FFF2-40B4-BE49-F238E27FC236}">
                <a16:creationId xmlns:a16="http://schemas.microsoft.com/office/drawing/2014/main" id="{109BA1AF-A13F-6122-DC31-CBA320A7CA59}"/>
              </a:ext>
            </a:extLst>
          </p:cNvPr>
          <p:cNvSpPr txBox="1"/>
          <p:nvPr userDrawn="1"/>
        </p:nvSpPr>
        <p:spPr>
          <a:xfrm>
            <a:off x="509560" y="6386706"/>
            <a:ext cx="2385391" cy="261610"/>
          </a:xfrm>
          <a:prstGeom prst="rect">
            <a:avLst/>
          </a:prstGeom>
          <a:noFill/>
        </p:spPr>
        <p:txBody>
          <a:bodyPr wrap="square" rtlCol="0">
            <a:spAutoFit/>
          </a:bodyPr>
          <a:lstStyle/>
          <a:p>
            <a:r>
              <a:rPr lang="en-US" sz="1100" b="0" i="0">
                <a:solidFill>
                  <a:schemeClr val="bg1">
                    <a:lumMod val="75000"/>
                  </a:schemeClr>
                </a:solidFill>
                <a:latin typeface="Poppins Medium" pitchFamily="2" charset="77"/>
                <a:cs typeface="Poppins Medium" pitchFamily="2" charset="77"/>
              </a:rPr>
              <a:t>Empower. Automate. Elevate.</a:t>
            </a:r>
          </a:p>
        </p:txBody>
      </p:sp>
      <p:sp>
        <p:nvSpPr>
          <p:cNvPr id="10" name="Title Placeholder 1">
            <a:extLst>
              <a:ext uri="{FF2B5EF4-FFF2-40B4-BE49-F238E27FC236}">
                <a16:creationId xmlns:a16="http://schemas.microsoft.com/office/drawing/2014/main" id="{A8775456-4418-D79D-ACC8-1D7EDDF1542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11" name="Text Placeholder 2">
            <a:extLst>
              <a:ext uri="{FF2B5EF4-FFF2-40B4-BE49-F238E27FC236}">
                <a16:creationId xmlns:a16="http://schemas.microsoft.com/office/drawing/2014/main" id="{FFE9CC43-41C7-3F1B-BD9F-76FC2AFB2F94}"/>
              </a:ext>
            </a:extLst>
          </p:cNvPr>
          <p:cNvSpPr>
            <a:spLocks noGrp="1"/>
          </p:cNvSpPr>
          <p:nvPr>
            <p:ph type="body" idx="1"/>
          </p:nvPr>
        </p:nvSpPr>
        <p:spPr>
          <a:xfrm>
            <a:off x="838200" y="1825624"/>
            <a:ext cx="10515600" cy="435133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70364272"/>
      </p:ext>
    </p:extLst>
  </p:cSld>
  <p:clrMap bg1="lt1" tx1="dk1" bg2="lt2" tx2="dk2" accent1="accent1" accent2="accent2" accent3="accent3" accent4="accent4" accent5="accent5" accent6="accent6" hlink="hlink" folHlink="folHlink"/>
  <p:sldLayoutIdLst>
    <p:sldLayoutId id="2147483655" r:id="rId1"/>
    <p:sldLayoutId id="2147483656" r:id="rId2"/>
    <p:sldLayoutId id="2147483686" r:id="rId3"/>
    <p:sldLayoutId id="2147483675" r:id="rId4"/>
    <p:sldLayoutId id="2147483687" r:id="rId5"/>
    <p:sldLayoutId id="2147483680" r:id="rId6"/>
    <p:sldLayoutId id="2147483676" r:id="rId7"/>
    <p:sldLayoutId id="2147483660" r:id="rId8"/>
    <p:sldLayoutId id="2147483681" r:id="rId9"/>
    <p:sldLayoutId id="2147483682" r:id="rId10"/>
    <p:sldLayoutId id="2147483683" r:id="rId11"/>
    <p:sldLayoutId id="2147483684" r:id="rId12"/>
    <p:sldLayoutId id="2147483685" r:id="rId13"/>
    <p:sldLayoutId id="2147483659" r:id="rId14"/>
    <p:sldLayoutId id="2147483688" r:id="rId15"/>
    <p:sldLayoutId id="2147483709" r:id="rId16"/>
    <p:sldLayoutId id="2147483661" r:id="rId17"/>
    <p:sldLayoutId id="2147483663" r:id="rId18"/>
    <p:sldLayoutId id="2147483665" r:id="rId19"/>
    <p:sldLayoutId id="2147483666" r:id="rId20"/>
    <p:sldLayoutId id="2147483667" r:id="rId21"/>
    <p:sldLayoutId id="2147483669" r:id="rId22"/>
    <p:sldLayoutId id="2147483670" r:id="rId23"/>
    <p:sldLayoutId id="2147483671" r:id="rId24"/>
    <p:sldLayoutId id="2147483668" r:id="rId25"/>
    <p:sldLayoutId id="2147483672" r:id="rId26"/>
    <p:sldLayoutId id="2147483673" r:id="rId27"/>
    <p:sldLayoutId id="2147483674" r:id="rId28"/>
    <p:sldLayoutId id="2147483710" r:id="rId29"/>
    <p:sldLayoutId id="2147483711" r:id="rId30"/>
    <p:sldLayoutId id="2147483712" r:id="rId31"/>
    <p:sldLayoutId id="2147483713" r:id="rId32"/>
    <p:sldLayoutId id="2147483714" r:id="rId33"/>
    <p:sldLayoutId id="2147483715" r:id="rId34"/>
    <p:sldLayoutId id="2147483716" r:id="rId35"/>
    <p:sldLayoutId id="2147483717" r:id="rId36"/>
    <p:sldLayoutId id="2147483697" r:id="rId37"/>
    <p:sldLayoutId id="2147483698" r:id="rId38"/>
    <p:sldLayoutId id="2147483699" r:id="rId39"/>
    <p:sldLayoutId id="2147483700" r:id="rId40"/>
    <p:sldLayoutId id="2147483701" r:id="rId41"/>
    <p:sldLayoutId id="2147483702" r:id="rId42"/>
    <p:sldLayoutId id="2147483703" r:id="rId43"/>
    <p:sldLayoutId id="2147483704" r:id="rId44"/>
    <p:sldLayoutId id="2147483705" r:id="rId45"/>
    <p:sldLayoutId id="2147483718" r:id="rId46"/>
    <p:sldLayoutId id="2147483719" r:id="rId47"/>
    <p:sldLayoutId id="2147483720" r:id="rId48"/>
    <p:sldLayoutId id="2147483721" r:id="rId49"/>
    <p:sldLayoutId id="2147483722" r:id="rId50"/>
    <p:sldLayoutId id="2147483723" r:id="rId51"/>
    <p:sldLayoutId id="2147483724" r:id="rId52"/>
    <p:sldLayoutId id="2147483725" r:id="rId53"/>
  </p:sldLayoutIdLst>
  <p:txStyles>
    <p:titleStyle>
      <a:lvl1pPr algn="l" defTabSz="914377" rtl="0" eaLnBrk="1" latinLnBrk="0" hangingPunct="1">
        <a:lnSpc>
          <a:spcPct val="100000"/>
        </a:lnSpc>
        <a:spcBef>
          <a:spcPct val="0"/>
        </a:spcBef>
        <a:buNone/>
        <a:defRPr sz="4400" b="1" i="0" kern="1200">
          <a:solidFill>
            <a:schemeClr val="tx1"/>
          </a:solidFill>
          <a:latin typeface="Poppins SemiBold" pitchFamily="2" charset="77"/>
          <a:ea typeface="+mj-ea"/>
          <a:cs typeface="Poppins SemiBold" pitchFamily="2" charset="77"/>
        </a:defRPr>
      </a:lvl1pPr>
    </p:titleStyle>
    <p:bodyStyle>
      <a:lvl1pPr marL="228594" indent="-228594" algn="l" defTabSz="914377" rtl="0" eaLnBrk="1" latinLnBrk="0" hangingPunct="1">
        <a:lnSpc>
          <a:spcPct val="114000"/>
        </a:lnSpc>
        <a:spcBef>
          <a:spcPts val="1000"/>
        </a:spcBef>
        <a:buClr>
          <a:schemeClr val="accent1"/>
        </a:buClr>
        <a:buFont typeface="Arial" panose="020B0604020202020204" pitchFamily="34" charset="0"/>
        <a:buChar char="•"/>
        <a:defRPr sz="2800" b="0" i="0" kern="1200">
          <a:solidFill>
            <a:schemeClr val="tx1"/>
          </a:solidFill>
          <a:latin typeface="Poppins" pitchFamily="2" charset="77"/>
          <a:ea typeface="+mn-ea"/>
          <a:cs typeface="Poppins" pitchFamily="2" charset="77"/>
        </a:defRPr>
      </a:lvl1pPr>
      <a:lvl2pPr marL="685783" indent="-228594" algn="l" defTabSz="914377" rtl="0" eaLnBrk="1" latinLnBrk="0" hangingPunct="1">
        <a:lnSpc>
          <a:spcPct val="114000"/>
        </a:lnSpc>
        <a:spcBef>
          <a:spcPts val="500"/>
        </a:spcBef>
        <a:buClr>
          <a:schemeClr val="accent1"/>
        </a:buClr>
        <a:buFont typeface="Arial" panose="020B0604020202020204" pitchFamily="34" charset="0"/>
        <a:buChar char="•"/>
        <a:defRPr sz="2400" b="0" i="0" kern="1200">
          <a:solidFill>
            <a:schemeClr val="tx1"/>
          </a:solidFill>
          <a:latin typeface="Poppins" pitchFamily="2" charset="77"/>
          <a:ea typeface="+mn-ea"/>
          <a:cs typeface="Poppins" pitchFamily="2" charset="77"/>
        </a:defRPr>
      </a:lvl2pPr>
      <a:lvl3pPr marL="1142971" indent="-228594" algn="l" defTabSz="914377" rtl="0" eaLnBrk="1" latinLnBrk="0" hangingPunct="1">
        <a:lnSpc>
          <a:spcPct val="114000"/>
        </a:lnSpc>
        <a:spcBef>
          <a:spcPts val="500"/>
        </a:spcBef>
        <a:buClr>
          <a:schemeClr val="accent1"/>
        </a:buClr>
        <a:buFont typeface="Arial" panose="020B0604020202020204" pitchFamily="34" charset="0"/>
        <a:buChar char="•"/>
        <a:defRPr sz="2000" b="0" i="0" kern="1200">
          <a:solidFill>
            <a:schemeClr val="tx1"/>
          </a:solidFill>
          <a:latin typeface="Poppins" pitchFamily="2" charset="77"/>
          <a:ea typeface="+mn-ea"/>
          <a:cs typeface="Poppins" pitchFamily="2" charset="77"/>
        </a:defRPr>
      </a:lvl3pPr>
      <a:lvl4pPr marL="1600160" indent="-228594" algn="l" defTabSz="914377" rtl="0" eaLnBrk="1" latinLnBrk="0" hangingPunct="1">
        <a:lnSpc>
          <a:spcPct val="114000"/>
        </a:lnSpc>
        <a:spcBef>
          <a:spcPts val="500"/>
        </a:spcBef>
        <a:buClr>
          <a:schemeClr val="accent1"/>
        </a:buClr>
        <a:buFont typeface="Arial" panose="020B0604020202020204" pitchFamily="34" charset="0"/>
        <a:buChar char="•"/>
        <a:defRPr sz="1800" b="0" i="0" kern="1200">
          <a:solidFill>
            <a:schemeClr val="tx1"/>
          </a:solidFill>
          <a:latin typeface="Poppins" pitchFamily="2" charset="77"/>
          <a:ea typeface="+mn-ea"/>
          <a:cs typeface="Poppins" pitchFamily="2" charset="77"/>
        </a:defRPr>
      </a:lvl4pPr>
      <a:lvl5pPr marL="2057349" indent="-228594" algn="l" defTabSz="914377" rtl="0" eaLnBrk="1" latinLnBrk="0" hangingPunct="1">
        <a:lnSpc>
          <a:spcPct val="114000"/>
        </a:lnSpc>
        <a:spcBef>
          <a:spcPts val="500"/>
        </a:spcBef>
        <a:buClr>
          <a:schemeClr val="accent1"/>
        </a:buClr>
        <a:buFont typeface="Arial" panose="020B0604020202020204" pitchFamily="34" charset="0"/>
        <a:buChar char="•"/>
        <a:defRPr sz="1800" b="0" i="0" kern="1200">
          <a:solidFill>
            <a:schemeClr val="tx1"/>
          </a:solidFill>
          <a:latin typeface="Poppins" pitchFamily="2" charset="77"/>
          <a:ea typeface="+mn-ea"/>
          <a:cs typeface="Poppins" pitchFamily="2" charset="77"/>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0.xml"/><Relationship Id="rId1" Type="http://schemas.openxmlformats.org/officeDocument/2006/relationships/slideLayout" Target="../slideLayouts/slideLayout5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2.xml"/></Relationships>
</file>

<file path=ppt/slides/_rels/slide1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2.xml"/><Relationship Id="rId1" Type="http://schemas.openxmlformats.org/officeDocument/2006/relationships/slideLayout" Target="../slideLayouts/slideLayout53.xml"/><Relationship Id="rId5" Type="http://schemas.openxmlformats.org/officeDocument/2006/relationships/image" Target="../media/image60.png"/><Relationship Id="rId4" Type="http://schemas.openxmlformats.org/officeDocument/2006/relationships/image" Target="../media/image59.png"/></Relationships>
</file>

<file path=ppt/slides/_rels/slide14.xml.rels><?xml version="1.0" encoding="UTF-8" standalone="yes"?>
<Relationships xmlns="http://schemas.openxmlformats.org/package/2006/relationships"><Relationship Id="rId3" Type="http://schemas.openxmlformats.org/officeDocument/2006/relationships/hyperlink" Target="https://try.trustmineral.com/stay_connected_mitratech_mineral/" TargetMode="External"/><Relationship Id="rId2" Type="http://schemas.openxmlformats.org/officeDocument/2006/relationships/notesSlide" Target="../notesSlides/notesSlide13.xml"/><Relationship Id="rId1" Type="http://schemas.openxmlformats.org/officeDocument/2006/relationships/slideLayout" Target="../slideLayouts/slideLayout45.xml"/><Relationship Id="rId5" Type="http://schemas.openxmlformats.org/officeDocument/2006/relationships/hyperlink" Target="mailto:selecthealth@trustmineral.com" TargetMode="External"/><Relationship Id="rId4" Type="http://schemas.openxmlformats.org/officeDocument/2006/relationships/hyperlink" Target="https://trustmineral.com/select-health-toolkit/"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6.xml"/></Relationships>
</file>

<file path=ppt/slides/_rels/slide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svg"/><Relationship Id="rId18" Type="http://schemas.openxmlformats.org/officeDocument/2006/relationships/image" Target="../media/image41.png"/><Relationship Id="rId3" Type="http://schemas.openxmlformats.org/officeDocument/2006/relationships/image" Target="../media/image26.png"/><Relationship Id="rId21" Type="http://schemas.openxmlformats.org/officeDocument/2006/relationships/image" Target="../media/image44.svg"/><Relationship Id="rId7" Type="http://schemas.openxmlformats.org/officeDocument/2006/relationships/image" Target="../media/image30.svg"/><Relationship Id="rId12" Type="http://schemas.openxmlformats.org/officeDocument/2006/relationships/image" Target="../media/image35.png"/><Relationship Id="rId17" Type="http://schemas.openxmlformats.org/officeDocument/2006/relationships/image" Target="../media/image40.svg"/><Relationship Id="rId2" Type="http://schemas.openxmlformats.org/officeDocument/2006/relationships/notesSlide" Target="../notesSlides/notesSlide4.xml"/><Relationship Id="rId16" Type="http://schemas.openxmlformats.org/officeDocument/2006/relationships/image" Target="../media/image39.png"/><Relationship Id="rId20" Type="http://schemas.openxmlformats.org/officeDocument/2006/relationships/image" Target="../media/image43.png"/><Relationship Id="rId1" Type="http://schemas.openxmlformats.org/officeDocument/2006/relationships/slideLayout" Target="../slideLayouts/slideLayout47.xml"/><Relationship Id="rId6" Type="http://schemas.openxmlformats.org/officeDocument/2006/relationships/image" Target="../media/image29.png"/><Relationship Id="rId11" Type="http://schemas.openxmlformats.org/officeDocument/2006/relationships/image" Target="../media/image34.svg"/><Relationship Id="rId5" Type="http://schemas.openxmlformats.org/officeDocument/2006/relationships/image" Target="../media/image28.svg"/><Relationship Id="rId15" Type="http://schemas.openxmlformats.org/officeDocument/2006/relationships/image" Target="../media/image38.svg"/><Relationship Id="rId23" Type="http://schemas.openxmlformats.org/officeDocument/2006/relationships/image" Target="../media/image46.svg"/><Relationship Id="rId10" Type="http://schemas.openxmlformats.org/officeDocument/2006/relationships/image" Target="../media/image33.png"/><Relationship Id="rId19" Type="http://schemas.openxmlformats.org/officeDocument/2006/relationships/image" Target="../media/image42.svg"/><Relationship Id="rId4" Type="http://schemas.openxmlformats.org/officeDocument/2006/relationships/image" Target="../media/image27.png"/><Relationship Id="rId9" Type="http://schemas.openxmlformats.org/officeDocument/2006/relationships/image" Target="../media/image32.svg"/><Relationship Id="rId14" Type="http://schemas.openxmlformats.org/officeDocument/2006/relationships/image" Target="../media/image37.png"/><Relationship Id="rId22" Type="http://schemas.openxmlformats.org/officeDocument/2006/relationships/image" Target="../media/image45.png"/></Relationships>
</file>

<file path=ppt/slides/_rels/slide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xml"/><Relationship Id="rId1" Type="http://schemas.openxmlformats.org/officeDocument/2006/relationships/slideLayout" Target="../slideLayouts/slideLayout4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9.xml"/></Relationships>
</file>

<file path=ppt/slides/_rels/slide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7.xml"/><Relationship Id="rId1" Type="http://schemas.openxmlformats.org/officeDocument/2006/relationships/slideLayout" Target="../slideLayouts/slideLayout50.xml"/><Relationship Id="rId5" Type="http://schemas.openxmlformats.org/officeDocument/2006/relationships/image" Target="../media/image50.png"/><Relationship Id="rId4" Type="http://schemas.openxmlformats.org/officeDocument/2006/relationships/image" Target="../media/image49.png"/></Relationships>
</file>

<file path=ppt/slides/_rels/slide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8.xml"/><Relationship Id="rId1" Type="http://schemas.openxmlformats.org/officeDocument/2006/relationships/slideLayout" Target="../slideLayouts/slideLayout50.xml"/><Relationship Id="rId5" Type="http://schemas.openxmlformats.org/officeDocument/2006/relationships/image" Target="../media/image53.png"/><Relationship Id="rId4" Type="http://schemas.openxmlformats.org/officeDocument/2006/relationships/image" Target="../media/image52.png"/></Relationships>
</file>

<file path=ppt/slides/_rels/slide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9.xml"/><Relationship Id="rId1" Type="http://schemas.openxmlformats.org/officeDocument/2006/relationships/slideLayout" Target="../slideLayouts/slideLayout51.xml"/><Relationship Id="rId4" Type="http://schemas.openxmlformats.org/officeDocument/2006/relationships/image" Target="../media/image5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sp>
        <p:nvSpPr>
          <p:cNvPr id="70" name="Google Shape;70;p1"/>
          <p:cNvSpPr txBox="1">
            <a:spLocks noGrp="1"/>
          </p:cNvSpPr>
          <p:nvPr>
            <p:ph type="ctrTitle"/>
          </p:nvPr>
        </p:nvSpPr>
        <p:spPr>
          <a:xfrm>
            <a:off x="764628" y="2295977"/>
            <a:ext cx="5816054" cy="1786508"/>
          </a:xfrm>
          <a:prstGeom prst="rect">
            <a:avLst/>
          </a:prstGeom>
          <a:noFill/>
          <a:ln>
            <a:solidFill>
              <a:schemeClr val="tx1"/>
            </a:solidFill>
          </a:ln>
        </p:spPr>
        <p:txBody>
          <a:bodyPr spcFirstLastPara="1" wrap="square" lIns="91433" tIns="45700" rIns="91433" bIns="45700" anchor="ctr" anchorCtr="0">
            <a:normAutofit/>
          </a:bodyPr>
          <a:lstStyle/>
          <a:p>
            <a:pPr algn="ctr">
              <a:lnSpc>
                <a:spcPct val="100000"/>
              </a:lnSpc>
            </a:pPr>
            <a:r>
              <a:rPr lang="en-US" sz="5300" dirty="0">
                <a:solidFill>
                  <a:schemeClr val="accent5">
                    <a:lumMod val="50000"/>
                  </a:schemeClr>
                </a:solidFill>
              </a:rPr>
              <a:t>Select Health</a:t>
            </a:r>
            <a:endParaRPr lang="en-US" sz="3600" dirty="0">
              <a:solidFill>
                <a:schemeClr val="accent5">
                  <a:lumMod val="50000"/>
                </a:schemeClr>
              </a:solidFill>
            </a:endParaRPr>
          </a:p>
        </p:txBody>
      </p:sp>
      <p:sp>
        <p:nvSpPr>
          <p:cNvPr id="71" name="Google Shape;71;p1"/>
          <p:cNvSpPr txBox="1">
            <a:spLocks noGrp="1"/>
          </p:cNvSpPr>
          <p:nvPr>
            <p:ph type="subTitle" idx="4294967295"/>
          </p:nvPr>
        </p:nvSpPr>
        <p:spPr>
          <a:xfrm>
            <a:off x="764633" y="4392166"/>
            <a:ext cx="5495200" cy="947867"/>
          </a:xfrm>
          <a:prstGeom prst="rect">
            <a:avLst/>
          </a:prstGeom>
          <a:noFill/>
          <a:ln>
            <a:noFill/>
          </a:ln>
        </p:spPr>
        <p:txBody>
          <a:bodyPr spcFirstLastPara="1" wrap="square" lIns="91433" tIns="45700" rIns="91433" bIns="45700" anchor="t" anchorCtr="0">
            <a:normAutofit fontScale="25000" lnSpcReduction="20000"/>
          </a:bodyPr>
          <a:lstStyle/>
          <a:p>
            <a:pPr marL="152400" indent="0">
              <a:buNone/>
            </a:pPr>
            <a:r>
              <a:rPr lang="en-US" sz="7200" dirty="0">
                <a:latin typeface="Poppins" pitchFamily="2" charset="77"/>
                <a:cs typeface="Poppins" pitchFamily="2" charset="77"/>
              </a:rPr>
              <a:t>Making HR &amp; Compliance Made Simple </a:t>
            </a:r>
          </a:p>
          <a:p>
            <a:pPr marL="152400" indent="0">
              <a:buNone/>
            </a:pPr>
            <a:r>
              <a:rPr lang="en-US" sz="7200" dirty="0">
                <a:latin typeface="Poppins" pitchFamily="2" charset="77"/>
                <a:cs typeface="Poppins" pitchFamily="2" charset="77"/>
              </a:rPr>
              <a:t>with Mineral</a:t>
            </a:r>
            <a:br>
              <a:rPr lang="en-US" sz="2400" dirty="0">
                <a:latin typeface="Poppins" pitchFamily="2" charset="77"/>
                <a:cs typeface="Poppins" pitchFamily="2" charset="77"/>
              </a:rPr>
            </a:br>
            <a:endParaRPr lang="en-US" sz="2400" dirty="0"/>
          </a:p>
        </p:txBody>
      </p:sp>
      <p:pic>
        <p:nvPicPr>
          <p:cNvPr id="3" name="Picture 2" descr="A black and orange logo&#10;&#10;Description automatically generated">
            <a:extLst>
              <a:ext uri="{FF2B5EF4-FFF2-40B4-BE49-F238E27FC236}">
                <a16:creationId xmlns:a16="http://schemas.microsoft.com/office/drawing/2014/main" id="{B0E67949-396B-3B12-849A-6A52585DDD5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436033" y="1045214"/>
            <a:ext cx="1207767" cy="377185"/>
          </a:xfrm>
          <a:prstGeom prst="rect">
            <a:avLst/>
          </a:prstGeom>
        </p:spPr>
      </p:pic>
      <p:sp>
        <p:nvSpPr>
          <p:cNvPr id="5" name="TextBox 4">
            <a:extLst>
              <a:ext uri="{FF2B5EF4-FFF2-40B4-BE49-F238E27FC236}">
                <a16:creationId xmlns:a16="http://schemas.microsoft.com/office/drawing/2014/main" id="{D86659AC-57B5-675D-96C4-AF06937261B7}"/>
              </a:ext>
            </a:extLst>
          </p:cNvPr>
          <p:cNvSpPr txBox="1"/>
          <p:nvPr/>
        </p:nvSpPr>
        <p:spPr>
          <a:xfrm>
            <a:off x="2857500" y="1027667"/>
            <a:ext cx="279400" cy="369332"/>
          </a:xfrm>
          <a:prstGeom prst="rect">
            <a:avLst/>
          </a:prstGeom>
          <a:noFill/>
        </p:spPr>
        <p:txBody>
          <a:bodyPr wrap="square">
            <a:spAutoFit/>
          </a:bodyPr>
          <a:lstStyle/>
          <a:p>
            <a:r>
              <a:rPr lang="en-US" sz="1800" dirty="0">
                <a:latin typeface="+mj-lt"/>
              </a:rPr>
              <a:t>+</a:t>
            </a:r>
            <a:endParaRPr lang="en-US" dirty="0">
              <a:latin typeface="+mj-lt"/>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ABB3CE5-47CB-0695-C5B7-73DE57173E0E}"/>
              </a:ext>
            </a:extLst>
          </p:cNvPr>
          <p:cNvPicPr>
            <a:picLocks noChangeAspect="1"/>
          </p:cNvPicPr>
          <p:nvPr/>
        </p:nvPicPr>
        <p:blipFill>
          <a:blip r:embed="rId2"/>
          <a:stretch>
            <a:fillRect/>
          </a:stretch>
        </p:blipFill>
        <p:spPr>
          <a:xfrm>
            <a:off x="851452" y="317960"/>
            <a:ext cx="3210042" cy="5991261"/>
          </a:xfrm>
          <a:prstGeom prst="rect">
            <a:avLst/>
          </a:prstGeom>
        </p:spPr>
      </p:pic>
    </p:spTree>
    <p:extLst>
      <p:ext uri="{BB962C8B-B14F-4D97-AF65-F5344CB8AC3E}">
        <p14:creationId xmlns:p14="http://schemas.microsoft.com/office/powerpoint/2010/main" val="23143521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C5D51D-06FD-B24B-BC7B-FD7725DE7E08}"/>
              </a:ext>
            </a:extLst>
          </p:cNvPr>
          <p:cNvSpPr>
            <a:spLocks noGrp="1"/>
          </p:cNvSpPr>
          <p:nvPr>
            <p:ph type="title"/>
          </p:nvPr>
        </p:nvSpPr>
        <p:spPr>
          <a:xfrm>
            <a:off x="363288" y="3152013"/>
            <a:ext cx="3724617" cy="1473775"/>
          </a:xfrm>
        </p:spPr>
        <p:txBody>
          <a:bodyPr anchor="t">
            <a:normAutofit fontScale="90000"/>
          </a:bodyPr>
          <a:lstStyle/>
          <a:p>
            <a:pPr>
              <a:lnSpc>
                <a:spcPct val="100000"/>
              </a:lnSpc>
            </a:pPr>
            <a:r>
              <a:rPr lang="en-US" sz="2400" dirty="0">
                <a:ea typeface="Calibri" panose="020F0502020204030204" pitchFamily="34" charset="0"/>
                <a:cs typeface="Times New Roman" panose="02020603050405020304" pitchFamily="18" charset="0"/>
              </a:rPr>
              <a:t>of clients surveyed report saving 4 or more hours </a:t>
            </a:r>
            <a:br>
              <a:rPr lang="en-US" sz="2400" dirty="0">
                <a:ea typeface="Calibri" panose="020F0502020204030204" pitchFamily="34" charset="0"/>
                <a:cs typeface="Times New Roman" panose="02020603050405020304" pitchFamily="18" charset="0"/>
              </a:rPr>
            </a:br>
            <a:r>
              <a:rPr lang="en-US" sz="2400" dirty="0">
                <a:ea typeface="Calibri" panose="020F0502020204030204" pitchFamily="34" charset="0"/>
                <a:cs typeface="Times New Roman" panose="02020603050405020304" pitchFamily="18" charset="0"/>
              </a:rPr>
              <a:t>a week with Mineral.</a:t>
            </a:r>
            <a:endParaRPr lang="en-US" sz="2400" dirty="0"/>
          </a:p>
        </p:txBody>
      </p:sp>
      <p:sp>
        <p:nvSpPr>
          <p:cNvPr id="4" name="Slide Number Placeholder 3">
            <a:extLst>
              <a:ext uri="{FF2B5EF4-FFF2-40B4-BE49-F238E27FC236}">
                <a16:creationId xmlns:a16="http://schemas.microsoft.com/office/drawing/2014/main" id="{544B3646-55D6-CB49-B17E-9B0B9FFC7321}"/>
              </a:ext>
            </a:extLst>
          </p:cNvPr>
          <p:cNvSpPr>
            <a:spLocks noGrp="1"/>
          </p:cNvSpPr>
          <p:nvPr>
            <p:ph type="sldNum" sz="quarter" idx="4"/>
          </p:nvPr>
        </p:nvSpPr>
        <p:spPr/>
        <p:txBody>
          <a:bodyPr/>
          <a:lstStyle/>
          <a:p>
            <a:fld id="{E9EA568D-3F9E-F248-AE0D-0AAE8DCAB382}" type="slidenum">
              <a:rPr lang="en-US" smtClean="0"/>
              <a:pPr/>
              <a:t>11</a:t>
            </a:fld>
            <a:endParaRPr lang="en-US"/>
          </a:p>
        </p:txBody>
      </p:sp>
      <p:sp>
        <p:nvSpPr>
          <p:cNvPr id="7" name="Title 2">
            <a:extLst>
              <a:ext uri="{FF2B5EF4-FFF2-40B4-BE49-F238E27FC236}">
                <a16:creationId xmlns:a16="http://schemas.microsoft.com/office/drawing/2014/main" id="{348A4682-44A8-AC74-F656-5956F96028A0}"/>
              </a:ext>
            </a:extLst>
          </p:cNvPr>
          <p:cNvSpPr txBox="1">
            <a:spLocks/>
          </p:cNvSpPr>
          <p:nvPr/>
        </p:nvSpPr>
        <p:spPr>
          <a:xfrm>
            <a:off x="571481" y="1699730"/>
            <a:ext cx="3589423" cy="1621332"/>
          </a:xfrm>
          <a:prstGeom prst="rect">
            <a:avLst/>
          </a:prstGeom>
        </p:spPr>
        <p:txBody>
          <a:bodyPr vert="horz" lIns="91440" tIns="45720" rIns="91440" bIns="45720" rtlCol="0" anchor="t">
            <a:normAutofit/>
          </a:bodyPr>
          <a:lstStyle>
            <a:lvl1pPr algn="l" defTabSz="914400" rtl="0" eaLnBrk="1" latinLnBrk="0" hangingPunct="1">
              <a:lnSpc>
                <a:spcPts val="3800"/>
              </a:lnSpc>
              <a:spcBef>
                <a:spcPct val="0"/>
              </a:spcBef>
              <a:buNone/>
              <a:defRPr sz="3400" kern="1200">
                <a:solidFill>
                  <a:schemeClr val="tx1"/>
                </a:solidFill>
                <a:latin typeface="+mj-lt"/>
                <a:ea typeface="+mj-ea"/>
                <a:cs typeface="+mj-cs"/>
              </a:defRPr>
            </a:lvl1pPr>
          </a:lstStyle>
          <a:p>
            <a:pPr>
              <a:lnSpc>
                <a:spcPct val="100000"/>
              </a:lnSpc>
            </a:pPr>
            <a:r>
              <a:rPr lang="en-US" sz="9600" dirty="0">
                <a:solidFill>
                  <a:schemeClr val="tx2"/>
                </a:solidFill>
              </a:rPr>
              <a:t>37%</a:t>
            </a:r>
          </a:p>
        </p:txBody>
      </p:sp>
      <p:pic>
        <p:nvPicPr>
          <p:cNvPr id="6" name="Picture 5">
            <a:extLst>
              <a:ext uri="{FF2B5EF4-FFF2-40B4-BE49-F238E27FC236}">
                <a16:creationId xmlns:a16="http://schemas.microsoft.com/office/drawing/2014/main" id="{D2CE9E6C-4393-85B0-A9CF-D7C05B186395}"/>
              </a:ext>
            </a:extLst>
          </p:cNvPr>
          <p:cNvPicPr>
            <a:picLocks noChangeAspect="1"/>
          </p:cNvPicPr>
          <p:nvPr/>
        </p:nvPicPr>
        <p:blipFill>
          <a:blip r:embed="rId3"/>
          <a:stretch>
            <a:fillRect/>
          </a:stretch>
        </p:blipFill>
        <p:spPr>
          <a:xfrm>
            <a:off x="4600418" y="627256"/>
            <a:ext cx="6841011" cy="5432778"/>
          </a:xfrm>
          <a:prstGeom prst="rect">
            <a:avLst/>
          </a:prstGeom>
        </p:spPr>
      </p:pic>
    </p:spTree>
    <p:extLst>
      <p:ext uri="{BB962C8B-B14F-4D97-AF65-F5344CB8AC3E}">
        <p14:creationId xmlns:p14="http://schemas.microsoft.com/office/powerpoint/2010/main" val="7689579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11" name="Table 14">
            <a:extLst>
              <a:ext uri="{FF2B5EF4-FFF2-40B4-BE49-F238E27FC236}">
                <a16:creationId xmlns:a16="http://schemas.microsoft.com/office/drawing/2014/main" id="{DD971B53-D992-4245-841F-592F776A2697}"/>
              </a:ext>
            </a:extLst>
          </p:cNvPr>
          <p:cNvGraphicFramePr>
            <a:graphicFrameLocks noGrp="1"/>
          </p:cNvGraphicFramePr>
          <p:nvPr/>
        </p:nvGraphicFramePr>
        <p:xfrm>
          <a:off x="1027705" y="705496"/>
          <a:ext cx="9287554" cy="5752920"/>
        </p:xfrm>
        <a:graphic>
          <a:graphicData uri="http://schemas.openxmlformats.org/drawingml/2006/table">
            <a:tbl>
              <a:tblPr firstRow="1" bandRow="1">
                <a:tableStyleId>{5C22544A-7EE6-4342-B048-85BDC9FD1C3A}</a:tableStyleId>
              </a:tblPr>
              <a:tblGrid>
                <a:gridCol w="1921504">
                  <a:extLst>
                    <a:ext uri="{9D8B030D-6E8A-4147-A177-3AD203B41FA5}">
                      <a16:colId xmlns:a16="http://schemas.microsoft.com/office/drawing/2014/main" val="120637227"/>
                    </a:ext>
                  </a:extLst>
                </a:gridCol>
                <a:gridCol w="5875475">
                  <a:extLst>
                    <a:ext uri="{9D8B030D-6E8A-4147-A177-3AD203B41FA5}">
                      <a16:colId xmlns:a16="http://schemas.microsoft.com/office/drawing/2014/main" val="3089702954"/>
                    </a:ext>
                  </a:extLst>
                </a:gridCol>
                <a:gridCol w="1490575">
                  <a:extLst>
                    <a:ext uri="{9D8B030D-6E8A-4147-A177-3AD203B41FA5}">
                      <a16:colId xmlns:a16="http://schemas.microsoft.com/office/drawing/2014/main" val="2872337620"/>
                    </a:ext>
                  </a:extLst>
                </a:gridCol>
              </a:tblGrid>
              <a:tr h="336068">
                <a:tc gridSpan="2">
                  <a:txBody>
                    <a:bodyPr/>
                    <a:lstStyle/>
                    <a:p>
                      <a:pPr algn="l"/>
                      <a:r>
                        <a:rPr lang="en-US" sz="900" b="1" dirty="0">
                          <a:solidFill>
                            <a:schemeClr val="tx1"/>
                          </a:solidFill>
                          <a:latin typeface="Arial" panose="020B0604020202020204" pitchFamily="34" charset="0"/>
                          <a:ea typeface="Roboto Lt" panose="02000000000000000000" pitchFamily="2" charset="0"/>
                          <a:cs typeface="Arial" panose="020B0604020202020204" pitchFamily="34" charset="0"/>
                        </a:rPr>
                        <a:t>Mineral Offering – Mineral Elite</a:t>
                      </a:r>
                    </a:p>
                  </a:txBody>
                  <a:tcPr marL="88277" marR="88277" marT="44138" marB="44138" anchor="ctr">
                    <a:lnL w="12700" cmpd="sng">
                      <a:noFill/>
                    </a:lnL>
                    <a:lnR w="12700" cmpd="sng">
                      <a:noFill/>
                    </a:lnR>
                    <a:lnT w="12700" cap="flat" cmpd="sng" algn="ctr">
                      <a:noFill/>
                      <a:prstDash val="solid"/>
                      <a:round/>
                      <a:headEnd type="none" w="med" len="med"/>
                      <a:tailEnd type="none" w="med" len="med"/>
                    </a:lnT>
                    <a:lnB w="38100" cmpd="sng">
                      <a:noFill/>
                    </a:lnB>
                    <a:lnTlToBr w="12700" cmpd="sng">
                      <a:noFill/>
                      <a:prstDash val="solid"/>
                    </a:lnTlToBr>
                    <a:lnBlToTr w="12700" cmpd="sng">
                      <a:noFill/>
                      <a:prstDash val="solid"/>
                    </a:lnBlToTr>
                    <a:solidFill>
                      <a:schemeClr val="bg2">
                        <a:lumMod val="90000"/>
                      </a:schemeClr>
                    </a:solidFill>
                  </a:tcPr>
                </a:tc>
                <a:tc hMerge="1">
                  <a:txBody>
                    <a:bodyPr/>
                    <a:lstStyle/>
                    <a:p>
                      <a:endParaRPr lang="en-US"/>
                    </a:p>
                  </a:txBody>
                  <a:tcPr/>
                </a:tc>
                <a:tc>
                  <a:txBody>
                    <a:bodyPr/>
                    <a:lstStyle/>
                    <a:p>
                      <a:pPr algn="ctr"/>
                      <a:r>
                        <a:rPr lang="en-US" sz="900" b="1" dirty="0">
                          <a:solidFill>
                            <a:schemeClr val="tx1"/>
                          </a:solidFill>
                          <a:latin typeface="Arial" panose="020B0604020202020204" pitchFamily="34" charset="0"/>
                          <a:ea typeface="Roboto Lt" panose="02000000000000000000" pitchFamily="2" charset="0"/>
                          <a:cs typeface="Arial" panose="020B0604020202020204" pitchFamily="34" charset="0"/>
                        </a:rPr>
                        <a:t>Health Plan </a:t>
                      </a:r>
                      <a:br>
                        <a:rPr lang="en-US" sz="900" b="1" dirty="0">
                          <a:solidFill>
                            <a:schemeClr val="tx1"/>
                          </a:solidFill>
                          <a:latin typeface="Arial" panose="020B0604020202020204" pitchFamily="34" charset="0"/>
                          <a:ea typeface="Roboto Lt" panose="02000000000000000000" pitchFamily="2" charset="0"/>
                          <a:cs typeface="Arial" panose="020B0604020202020204" pitchFamily="34" charset="0"/>
                        </a:rPr>
                      </a:br>
                      <a:r>
                        <a:rPr lang="en-US" sz="900" b="1" dirty="0">
                          <a:solidFill>
                            <a:schemeClr val="tx1"/>
                          </a:solidFill>
                          <a:latin typeface="Arial" panose="020B0604020202020204" pitchFamily="34" charset="0"/>
                          <a:ea typeface="Roboto Lt" panose="02000000000000000000" pitchFamily="2" charset="0"/>
                          <a:cs typeface="Arial" panose="020B0604020202020204" pitchFamily="34" charset="0"/>
                        </a:rPr>
                        <a:t>Premium Offering</a:t>
                      </a:r>
                    </a:p>
                  </a:txBody>
                  <a:tcPr marL="71238" marR="71238" marT="35619" marB="35619"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mpd="sng">
                      <a:noFill/>
                    </a:lnB>
                    <a:lnTlToBr w="12700" cmpd="sng">
                      <a:noFill/>
                      <a:prstDash val="solid"/>
                    </a:lnTlToBr>
                    <a:lnBlToTr w="12700" cmpd="sng">
                      <a:noFill/>
                      <a:prstDash val="solid"/>
                    </a:lnBlToTr>
                    <a:solidFill>
                      <a:schemeClr val="bg2">
                        <a:lumMod val="90000"/>
                      </a:schemeClr>
                    </a:solidFill>
                  </a:tcPr>
                </a:tc>
                <a:extLst>
                  <a:ext uri="{0D108BD9-81ED-4DB2-BD59-A6C34878D82A}">
                    <a16:rowId xmlns:a16="http://schemas.microsoft.com/office/drawing/2014/main" val="2593824102"/>
                  </a:ext>
                </a:extLst>
              </a:tr>
              <a:tr h="262504">
                <a:tc>
                  <a:txBody>
                    <a:bodyPr/>
                    <a:lstStyle/>
                    <a:p>
                      <a:pPr lvl="0"/>
                      <a:r>
                        <a:rPr lang="en-US" sz="800" b="0" dirty="0">
                          <a:solidFill>
                            <a:schemeClr val="tx1"/>
                          </a:solidFill>
                          <a:latin typeface="Arial" panose="020B0604020202020204" pitchFamily="34" charset="0"/>
                          <a:ea typeface="Roboto Lt" panose="02000000000000000000" pitchFamily="2" charset="0"/>
                          <a:cs typeface="Arial" panose="020B0604020202020204" pitchFamily="34" charset="0"/>
                        </a:rPr>
                        <a:t>Mineral Platform</a:t>
                      </a:r>
                      <a:r>
                        <a:rPr lang="en-US" sz="800" baseline="30000" dirty="0">
                          <a:latin typeface="Arial" panose="020B0604020202020204" pitchFamily="34" charset="0"/>
                          <a:cs typeface="Arial" panose="020B0604020202020204" pitchFamily="34" charset="0"/>
                        </a:rPr>
                        <a:t>™</a:t>
                      </a:r>
                      <a:endParaRPr lang="en-US" sz="800" b="0" baseline="30000" dirty="0">
                        <a:solidFill>
                          <a:schemeClr val="tx1"/>
                        </a:solidFill>
                        <a:latin typeface="Arial" panose="020B0604020202020204" pitchFamily="34" charset="0"/>
                        <a:ea typeface="Roboto Lt" panose="02000000000000000000" pitchFamily="2" charset="0"/>
                        <a:cs typeface="Arial" panose="020B0604020202020204" pitchFamily="34" charset="0"/>
                      </a:endParaRPr>
                    </a:p>
                  </a:txBody>
                  <a:tcPr marL="71238" marR="71238" marT="35619" marB="35619" anchor="ctr">
                    <a:lnL w="12700" cmpd="sng">
                      <a:noFill/>
                    </a:lnL>
                    <a:lnR w="12700" cmpd="sng">
                      <a:noFill/>
                    </a:lnR>
                    <a:lnT w="381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lvl="0" algn="l" fontAlgn="t"/>
                      <a:r>
                        <a:rPr lang="en-US" sz="800" b="0" i="0" kern="1200" dirty="0">
                          <a:solidFill>
                            <a:schemeClr val="tx1"/>
                          </a:solidFill>
                          <a:latin typeface="Arial" panose="020B0604020202020204" pitchFamily="34" charset="0"/>
                          <a:ea typeface="Roboto Lt" pitchFamily="2" charset="0"/>
                          <a:cs typeface="Arial" panose="020B0604020202020204" pitchFamily="34" charset="0"/>
                        </a:rPr>
                        <a:t>Platform with anytime access to tools, resources, and information that is easy to understand</a:t>
                      </a:r>
                    </a:p>
                  </a:txBody>
                  <a:tcPr marL="39577" marR="39577" marT="39577" marB="39577" anchor="ctr">
                    <a:lnL w="12700" cmpd="sng">
                      <a:noFill/>
                    </a:lnL>
                    <a:lnR w="12700" cmpd="sng">
                      <a:noFill/>
                    </a:lnR>
                    <a:lnT w="381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t>
                      </a:r>
                    </a:p>
                  </a:txBody>
                  <a:tcPr marL="71238" marR="71238" marT="35619" marB="35619" anchor="ctr">
                    <a:lnL w="12700" cmpd="sng">
                      <a:noFill/>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196209491"/>
                  </a:ext>
                </a:extLst>
              </a:tr>
              <a:tr h="262504">
                <a:tc>
                  <a:txBody>
                    <a:bodyPr/>
                    <a:lstStyle/>
                    <a:p>
                      <a:pPr lvl="0"/>
                      <a:r>
                        <a:rPr lang="en-US" sz="800" b="0" dirty="0">
                          <a:solidFill>
                            <a:schemeClr val="tx1"/>
                          </a:solidFill>
                          <a:latin typeface="Arial" panose="020B0604020202020204" pitchFamily="34" charset="0"/>
                          <a:ea typeface="Roboto Lt" panose="02000000000000000000" pitchFamily="2" charset="0"/>
                          <a:cs typeface="Arial" panose="020B0604020202020204" pitchFamily="34" charset="0"/>
                        </a:rPr>
                        <a:t>Mineral Experts</a:t>
                      </a:r>
                      <a:r>
                        <a:rPr lang="en-US" sz="800" baseline="30000" dirty="0">
                          <a:latin typeface="Arial" panose="020B0604020202020204" pitchFamily="34" charset="0"/>
                          <a:cs typeface="Arial" panose="020B0604020202020204" pitchFamily="34" charset="0"/>
                        </a:rPr>
                        <a:t>™</a:t>
                      </a:r>
                      <a:endParaRPr lang="en-US" sz="800" b="0" dirty="0">
                        <a:solidFill>
                          <a:schemeClr val="tx1"/>
                        </a:solidFill>
                        <a:latin typeface="Arial" panose="020B0604020202020204" pitchFamily="34" charset="0"/>
                        <a:ea typeface="Roboto Lt" panose="02000000000000000000" pitchFamily="2" charset="0"/>
                        <a:cs typeface="Arial" panose="020B0604020202020204" pitchFamily="34" charset="0"/>
                      </a:endParaRPr>
                    </a:p>
                  </a:txBody>
                  <a:tcPr marL="71238" marR="71238" marT="35619" marB="35619"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lvl="0"/>
                      <a:r>
                        <a:rPr lang="en-US" sz="800" b="0" i="0" kern="1200" dirty="0">
                          <a:solidFill>
                            <a:schemeClr val="tx1"/>
                          </a:solidFill>
                          <a:latin typeface="Arial" panose="020B0604020202020204" pitchFamily="34" charset="0"/>
                          <a:ea typeface="Roboto Lt" pitchFamily="2" charset="0"/>
                          <a:cs typeface="Arial" panose="020B0604020202020204" pitchFamily="34" charset="0"/>
                        </a:rPr>
                        <a:t>HR-certified experts answer questions in real time</a:t>
                      </a:r>
                    </a:p>
                  </a:txBody>
                  <a:tcPr marL="39577" marR="39577" marT="39577" marB="39577"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srgbClr val="282828"/>
                          </a:solidFill>
                          <a:effectLst/>
                          <a:uLnTx/>
                          <a:uFillTx/>
                          <a:latin typeface="Arial" panose="020B0604020202020204" pitchFamily="34" charset="0"/>
                          <a:ea typeface="+mn-ea"/>
                          <a:cs typeface="Arial" panose="020B0604020202020204" pitchFamily="34" charset="0"/>
                        </a:rPr>
                        <a:t>✓</a:t>
                      </a:r>
                      <a:endParaRPr kumimoji="0" lang="en-US" sz="1300" b="0" i="0" u="none" strike="noStrike" kern="1200" cap="none" spc="0" normalizeH="0" baseline="0" noProof="0" dirty="0">
                        <a:ln>
                          <a:noFill/>
                        </a:ln>
                        <a:solidFill>
                          <a:srgbClr val="282828"/>
                        </a:solidFill>
                        <a:effectLst/>
                        <a:uLnTx/>
                        <a:uFillTx/>
                        <a:latin typeface="Arial" panose="020B0604020202020204" pitchFamily="34" charset="0"/>
                        <a:ea typeface="+mn-ea"/>
                        <a:cs typeface="Arial" panose="020B0604020202020204" pitchFamily="34" charset="0"/>
                      </a:endParaRPr>
                    </a:p>
                  </a:txBody>
                  <a:tcPr marL="71238" marR="71238" marT="35619" marB="35619"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99181975"/>
                  </a:ext>
                </a:extLst>
              </a:tr>
              <a:tr h="262504">
                <a:tc>
                  <a:txBody>
                    <a:bodyPr/>
                    <a:lstStyle/>
                    <a:p>
                      <a:pPr lvl="0"/>
                      <a:r>
                        <a:rPr lang="en-US" sz="800" b="0" dirty="0">
                          <a:solidFill>
                            <a:schemeClr val="tx1"/>
                          </a:solidFill>
                          <a:latin typeface="Arial" panose="020B0604020202020204" pitchFamily="34" charset="0"/>
                          <a:ea typeface="Roboto Lt" panose="02000000000000000000" pitchFamily="2" charset="0"/>
                          <a:cs typeface="Arial" panose="020B0604020202020204" pitchFamily="34" charset="0"/>
                        </a:rPr>
                        <a:t>Mineral Intelligence</a:t>
                      </a:r>
                      <a:r>
                        <a:rPr lang="en-US" sz="800" baseline="30000" dirty="0">
                          <a:latin typeface="Arial" panose="020B0604020202020204" pitchFamily="34" charset="0"/>
                          <a:cs typeface="Arial" panose="020B0604020202020204" pitchFamily="34" charset="0"/>
                        </a:rPr>
                        <a:t>™</a:t>
                      </a:r>
                      <a:endParaRPr lang="en-US" sz="800" b="0" dirty="0">
                        <a:solidFill>
                          <a:schemeClr val="tx1"/>
                        </a:solidFill>
                        <a:latin typeface="Arial" panose="020B0604020202020204" pitchFamily="34" charset="0"/>
                        <a:ea typeface="Roboto Lt" panose="02000000000000000000" pitchFamily="2" charset="0"/>
                        <a:cs typeface="Arial" panose="020B0604020202020204" pitchFamily="34" charset="0"/>
                      </a:endParaRPr>
                    </a:p>
                  </a:txBody>
                  <a:tcPr marL="71238" marR="71238" marT="35619" marB="35619"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lvl="0" algn="l" fontAlgn="t"/>
                      <a:r>
                        <a:rPr lang="en-US" sz="800" b="0" i="0" kern="1200" dirty="0">
                          <a:solidFill>
                            <a:schemeClr val="tx1"/>
                          </a:solidFill>
                          <a:latin typeface="Arial" panose="020B0604020202020204" pitchFamily="34" charset="0"/>
                          <a:ea typeface="Roboto Lt" pitchFamily="2" charset="0"/>
                          <a:cs typeface="Arial" panose="020B0604020202020204" pitchFamily="34" charset="0"/>
                        </a:rPr>
                        <a:t>Proactive recommendations with real-time alerts, timely guidance and tangible action items</a:t>
                      </a:r>
                    </a:p>
                  </a:txBody>
                  <a:tcPr marL="39577" marR="39577" marT="39577" marB="39577"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srgbClr val="282828"/>
                          </a:solidFill>
                          <a:effectLst/>
                          <a:uLnTx/>
                          <a:uFillTx/>
                          <a:latin typeface="Arial" panose="020B0604020202020204" pitchFamily="34" charset="0"/>
                          <a:ea typeface="+mn-ea"/>
                          <a:cs typeface="Arial" panose="020B0604020202020204" pitchFamily="34" charset="0"/>
                        </a:rPr>
                        <a:t>✓</a:t>
                      </a:r>
                      <a:endParaRPr kumimoji="0" lang="en-US" sz="1300" b="0" i="0" u="none" strike="noStrike" kern="1200" cap="none" spc="0" normalizeH="0" baseline="0" noProof="0" dirty="0">
                        <a:ln>
                          <a:noFill/>
                        </a:ln>
                        <a:solidFill>
                          <a:srgbClr val="282828"/>
                        </a:solidFill>
                        <a:effectLst/>
                        <a:uLnTx/>
                        <a:uFillTx/>
                        <a:latin typeface="Arial" panose="020B0604020202020204" pitchFamily="34" charset="0"/>
                        <a:ea typeface="+mn-ea"/>
                        <a:cs typeface="Arial" panose="020B0604020202020204" pitchFamily="34" charset="0"/>
                      </a:endParaRPr>
                    </a:p>
                  </a:txBody>
                  <a:tcPr marL="71238" marR="71238" marT="35619" marB="35619"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466677879"/>
                  </a:ext>
                </a:extLst>
              </a:tr>
              <a:tr h="262504">
                <a:tc>
                  <a:txBody>
                    <a:bodyPr/>
                    <a:lstStyle/>
                    <a:p>
                      <a:pPr lvl="0"/>
                      <a:r>
                        <a:rPr lang="en-US" sz="800" b="0" dirty="0">
                          <a:solidFill>
                            <a:schemeClr val="tx1"/>
                          </a:solidFill>
                          <a:latin typeface="Arial" panose="020B0604020202020204" pitchFamily="34" charset="0"/>
                          <a:ea typeface="Roboto Lt" panose="02000000000000000000" pitchFamily="2" charset="0"/>
                          <a:cs typeface="Arial" panose="020B0604020202020204" pitchFamily="34" charset="0"/>
                        </a:rPr>
                        <a:t>Smart Employee Handbook</a:t>
                      </a:r>
                    </a:p>
                  </a:txBody>
                  <a:tcPr marL="71238" marR="71238" marT="35619" marB="35619"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lvl="0"/>
                      <a:r>
                        <a:rPr lang="en-US" sz="800" b="0" i="0" dirty="0">
                          <a:solidFill>
                            <a:schemeClr val="tx1"/>
                          </a:solidFill>
                          <a:latin typeface="Arial" panose="020B0604020202020204" pitchFamily="34" charset="0"/>
                          <a:ea typeface="Roboto Lt" pitchFamily="2" charset="0"/>
                          <a:cs typeface="Arial" panose="020B0604020202020204" pitchFamily="34" charset="0"/>
                        </a:rPr>
                        <a:t>State and federal-compliant handbook builder that sends alerts as laws change</a:t>
                      </a:r>
                    </a:p>
                  </a:txBody>
                  <a:tcPr marL="71238" marR="71238" marT="35619" marB="35619"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srgbClr val="282828"/>
                          </a:solidFill>
                          <a:effectLst/>
                          <a:uLnTx/>
                          <a:uFillTx/>
                          <a:latin typeface="Arial" panose="020B0604020202020204" pitchFamily="34" charset="0"/>
                          <a:ea typeface="+mn-ea"/>
                          <a:cs typeface="Arial" panose="020B0604020202020204" pitchFamily="34" charset="0"/>
                        </a:rPr>
                        <a:t>✓</a:t>
                      </a:r>
                      <a:endParaRPr kumimoji="0" lang="en-US" sz="1300" b="0" i="0" u="none" strike="noStrike" kern="1200" cap="none" spc="0" normalizeH="0" baseline="0" noProof="0" dirty="0">
                        <a:ln>
                          <a:noFill/>
                        </a:ln>
                        <a:solidFill>
                          <a:srgbClr val="282828"/>
                        </a:solidFill>
                        <a:effectLst/>
                        <a:uLnTx/>
                        <a:uFillTx/>
                        <a:latin typeface="Arial" panose="020B0604020202020204" pitchFamily="34" charset="0"/>
                        <a:ea typeface="+mn-ea"/>
                        <a:cs typeface="Arial" panose="020B0604020202020204" pitchFamily="34" charset="0"/>
                      </a:endParaRPr>
                    </a:p>
                  </a:txBody>
                  <a:tcPr marL="71238" marR="71238" marT="35619" marB="35619"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226645519"/>
                  </a:ext>
                </a:extLst>
              </a:tr>
              <a:tr h="262504">
                <a:tc>
                  <a:txBody>
                    <a:bodyPr/>
                    <a:lstStyle/>
                    <a:p>
                      <a:pPr lvl="0"/>
                      <a:r>
                        <a:rPr lang="en-US" sz="800" b="0" dirty="0">
                          <a:solidFill>
                            <a:schemeClr val="tx1"/>
                          </a:solidFill>
                          <a:latin typeface="Arial" panose="020B0604020202020204" pitchFamily="34" charset="0"/>
                          <a:ea typeface="Roboto Lt" panose="02000000000000000000" pitchFamily="2" charset="0"/>
                          <a:cs typeface="Arial" panose="020B0604020202020204" pitchFamily="34" charset="0"/>
                        </a:rPr>
                        <a:t>Learn</a:t>
                      </a:r>
                    </a:p>
                  </a:txBody>
                  <a:tcPr marL="71238" marR="71238" marT="35619" marB="35619"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lvl="0"/>
                      <a:r>
                        <a:rPr lang="en-US" sz="800" b="0" i="0" dirty="0">
                          <a:solidFill>
                            <a:schemeClr val="tx1"/>
                          </a:solidFill>
                          <a:latin typeface="Arial" panose="020B0604020202020204" pitchFamily="34" charset="0"/>
                          <a:ea typeface="Roboto Lt" pitchFamily="2" charset="0"/>
                          <a:cs typeface="Arial" panose="020B0604020202020204" pitchFamily="34" charset="0"/>
                        </a:rPr>
                        <a:t>Learning management system that houses 300+ online training courses</a:t>
                      </a:r>
                    </a:p>
                  </a:txBody>
                  <a:tcPr marL="71238" marR="71238" marT="35619" marB="35619"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282828"/>
                          </a:solidFill>
                          <a:effectLst/>
                          <a:uLnTx/>
                          <a:uFillTx/>
                          <a:latin typeface="Arial" panose="020B0604020202020204" pitchFamily="34" charset="0"/>
                          <a:ea typeface="+mn-ea"/>
                          <a:cs typeface="Arial" panose="020B0604020202020204" pitchFamily="34" charset="0"/>
                        </a:rPr>
                        <a:t>✓</a:t>
                      </a:r>
                    </a:p>
                  </a:txBody>
                  <a:tcPr marL="71238" marR="71238" marT="35619" marB="35619"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539785310"/>
                  </a:ext>
                </a:extLst>
              </a:tr>
              <a:tr h="262504">
                <a:tc>
                  <a:txBody>
                    <a:bodyPr/>
                    <a:lstStyle/>
                    <a:p>
                      <a:pPr lvl="0"/>
                      <a:r>
                        <a:rPr lang="en-US" sz="800" b="0" dirty="0">
                          <a:solidFill>
                            <a:schemeClr val="tx1"/>
                          </a:solidFill>
                          <a:latin typeface="Arial" panose="020B0604020202020204" pitchFamily="34" charset="0"/>
                          <a:ea typeface="Roboto Lt" panose="02000000000000000000" pitchFamily="2" charset="0"/>
                          <a:cs typeface="Arial" panose="020B0604020202020204" pitchFamily="34" charset="0"/>
                        </a:rPr>
                        <a:t>Core Courses</a:t>
                      </a:r>
                    </a:p>
                  </a:txBody>
                  <a:tcPr marL="71238" marR="71238" marT="35619" marB="35619"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lvl="0"/>
                      <a:r>
                        <a:rPr lang="en-US" sz="800" b="0" i="0" dirty="0">
                          <a:solidFill>
                            <a:schemeClr val="tx1"/>
                          </a:solidFill>
                          <a:latin typeface="Arial" panose="020B0604020202020204" pitchFamily="34" charset="0"/>
                          <a:ea typeface="Roboto Lt" pitchFamily="2" charset="0"/>
                          <a:cs typeface="Arial" panose="020B0604020202020204" pitchFamily="34" charset="0"/>
                        </a:rPr>
                        <a:t>The Core Courses catalog for Learn fosters continuous learning, improves workforce skills and helps increase</a:t>
                      </a:r>
                    </a:p>
                    <a:p>
                      <a:pPr lvl="0"/>
                      <a:r>
                        <a:rPr lang="en-US" sz="800" b="0" i="0" dirty="0">
                          <a:solidFill>
                            <a:schemeClr val="tx1"/>
                          </a:solidFill>
                          <a:latin typeface="Arial" panose="020B0604020202020204" pitchFamily="34" charset="0"/>
                          <a:ea typeface="Roboto Lt" pitchFamily="2" charset="0"/>
                          <a:cs typeface="Arial" panose="020B0604020202020204" pitchFamily="34" charset="0"/>
                        </a:rPr>
                        <a:t>employee engagement</a:t>
                      </a:r>
                    </a:p>
                  </a:txBody>
                  <a:tcPr marL="71238" marR="71238" marT="35619" marB="35619"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282828"/>
                          </a:solidFill>
                          <a:effectLst/>
                          <a:uLnTx/>
                          <a:uFillTx/>
                          <a:latin typeface="Arial" panose="020B0604020202020204" pitchFamily="34" charset="0"/>
                          <a:ea typeface="+mn-ea"/>
                          <a:cs typeface="Arial" panose="020B060402020202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dirty="0">
                        <a:ln>
                          <a:noFill/>
                        </a:ln>
                        <a:solidFill>
                          <a:srgbClr val="282828"/>
                        </a:solidFill>
                        <a:effectLst/>
                        <a:uLnTx/>
                        <a:uFillTx/>
                        <a:latin typeface="Arial" panose="020B0604020202020204" pitchFamily="34" charset="0"/>
                        <a:ea typeface="+mn-ea"/>
                        <a:cs typeface="Arial" panose="020B0604020202020204" pitchFamily="34" charset="0"/>
                      </a:endParaRPr>
                    </a:p>
                  </a:txBody>
                  <a:tcPr marL="71238" marR="71238" marT="35619" marB="35619"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045568927"/>
                  </a:ext>
                </a:extLst>
              </a:tr>
              <a:tr h="262504">
                <a:tc>
                  <a:txBody>
                    <a:bodyPr/>
                    <a:lstStyle/>
                    <a:p>
                      <a:pPr lvl="0"/>
                      <a:r>
                        <a:rPr lang="en-US" sz="800" b="0" dirty="0">
                          <a:solidFill>
                            <a:schemeClr val="tx1"/>
                          </a:solidFill>
                          <a:latin typeface="Arial" panose="020B0604020202020204" pitchFamily="34" charset="0"/>
                          <a:ea typeface="Roboto Lt" panose="02000000000000000000" pitchFamily="2" charset="0"/>
                          <a:cs typeface="Arial" panose="020B0604020202020204" pitchFamily="34" charset="0"/>
                        </a:rPr>
                        <a:t>Custom Course Uploader</a:t>
                      </a:r>
                    </a:p>
                  </a:txBody>
                  <a:tcPr marL="71238" marR="71238" marT="35619" marB="35619"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lvl="0"/>
                      <a:r>
                        <a:rPr lang="en-US" sz="800" b="0" i="0" dirty="0">
                          <a:solidFill>
                            <a:schemeClr val="tx1"/>
                          </a:solidFill>
                          <a:latin typeface="Arial" panose="020B0604020202020204" pitchFamily="34" charset="0"/>
                          <a:ea typeface="Roboto Lt" pitchFamily="2" charset="0"/>
                          <a:cs typeface="Arial" panose="020B0604020202020204" pitchFamily="34" charset="0"/>
                        </a:rPr>
                        <a:t>Tool that enables clients to add custom training to their course catalog</a:t>
                      </a:r>
                    </a:p>
                  </a:txBody>
                  <a:tcPr marL="71238" marR="71238" marT="35619" marB="35619"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srgbClr val="282828"/>
                          </a:solidFill>
                          <a:effectLst/>
                          <a:uLnTx/>
                          <a:uFillTx/>
                          <a:latin typeface="Arial" panose="020B0604020202020204" pitchFamily="34" charset="0"/>
                          <a:ea typeface="+mn-ea"/>
                          <a:cs typeface="Arial" panose="020B0604020202020204" pitchFamily="34" charset="0"/>
                        </a:rPr>
                        <a:t>✓</a:t>
                      </a:r>
                      <a:endParaRPr kumimoji="0" lang="en-US" sz="1300" b="0" i="0" u="none" strike="noStrike" kern="1200" cap="none" spc="0" normalizeH="0" baseline="0" noProof="0" dirty="0">
                        <a:ln>
                          <a:noFill/>
                        </a:ln>
                        <a:solidFill>
                          <a:srgbClr val="282828"/>
                        </a:solidFill>
                        <a:effectLst/>
                        <a:uLnTx/>
                        <a:uFillTx/>
                        <a:latin typeface="Arial" panose="020B0604020202020204" pitchFamily="34" charset="0"/>
                        <a:ea typeface="+mn-ea"/>
                        <a:cs typeface="Arial" panose="020B0604020202020204" pitchFamily="34" charset="0"/>
                      </a:endParaRPr>
                    </a:p>
                  </a:txBody>
                  <a:tcPr marL="71238" marR="71238" marT="35619" marB="35619"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11038211"/>
                  </a:ext>
                </a:extLst>
              </a:tr>
              <a:tr h="262504">
                <a:tc>
                  <a:txBody>
                    <a:bodyPr/>
                    <a:lstStyle/>
                    <a:p>
                      <a:pPr lvl="0"/>
                      <a:r>
                        <a:rPr lang="en-US" sz="800" b="0" dirty="0">
                          <a:solidFill>
                            <a:schemeClr val="tx1"/>
                          </a:solidFill>
                          <a:latin typeface="Arial" panose="020B0604020202020204" pitchFamily="34" charset="0"/>
                          <a:ea typeface="Roboto Lt" panose="02000000000000000000" pitchFamily="2" charset="0"/>
                          <a:cs typeface="Arial" panose="020B0604020202020204" pitchFamily="34" charset="0"/>
                        </a:rPr>
                        <a:t>HR Compliance Library</a:t>
                      </a:r>
                    </a:p>
                  </a:txBody>
                  <a:tcPr marL="71238" marR="71238" marT="35619" marB="35619"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lvl="0"/>
                      <a:r>
                        <a:rPr lang="en-US" sz="800" b="0" i="0" dirty="0">
                          <a:solidFill>
                            <a:schemeClr val="tx1"/>
                          </a:solidFill>
                          <a:latin typeface="Arial" panose="020B0604020202020204" pitchFamily="34" charset="0"/>
                          <a:ea typeface="Roboto Lt" pitchFamily="2" charset="0"/>
                          <a:cs typeface="Arial" panose="020B0604020202020204" pitchFamily="34" charset="0"/>
                        </a:rPr>
                        <a:t>Searchable library updated with the latest laws and HR best practices</a:t>
                      </a:r>
                    </a:p>
                  </a:txBody>
                  <a:tcPr marL="71238" marR="71238" marT="35619" marB="35619"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srgbClr val="282828"/>
                          </a:solidFill>
                          <a:effectLst/>
                          <a:uLnTx/>
                          <a:uFillTx/>
                          <a:latin typeface="Arial" panose="020B0604020202020204" pitchFamily="34" charset="0"/>
                          <a:ea typeface="+mn-ea"/>
                          <a:cs typeface="Arial" panose="020B0604020202020204" pitchFamily="34" charset="0"/>
                        </a:rPr>
                        <a:t>✓</a:t>
                      </a:r>
                      <a:endParaRPr kumimoji="0" lang="en-US" sz="1300" b="0" i="0" u="none" strike="noStrike" kern="1200" cap="none" spc="0" normalizeH="0" baseline="0" noProof="0" dirty="0">
                        <a:ln>
                          <a:noFill/>
                        </a:ln>
                        <a:solidFill>
                          <a:srgbClr val="282828"/>
                        </a:solidFill>
                        <a:effectLst/>
                        <a:uLnTx/>
                        <a:uFillTx/>
                        <a:latin typeface="Arial" panose="020B0604020202020204" pitchFamily="34" charset="0"/>
                        <a:ea typeface="+mn-ea"/>
                        <a:cs typeface="Arial" panose="020B0604020202020204" pitchFamily="34" charset="0"/>
                      </a:endParaRPr>
                    </a:p>
                  </a:txBody>
                  <a:tcPr marL="71238" marR="71238" marT="35619" marB="35619"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3713927079"/>
                  </a:ext>
                </a:extLst>
              </a:tr>
              <a:tr h="262504">
                <a:tc>
                  <a:txBody>
                    <a:bodyPr/>
                    <a:lstStyle/>
                    <a:p>
                      <a:pPr lvl="0"/>
                      <a:r>
                        <a:rPr lang="en-US" sz="800" b="0" dirty="0">
                          <a:solidFill>
                            <a:schemeClr val="tx1"/>
                          </a:solidFill>
                          <a:latin typeface="Arial" panose="020B0604020202020204" pitchFamily="34" charset="0"/>
                          <a:ea typeface="Roboto Lt" panose="02000000000000000000" pitchFamily="2" charset="0"/>
                          <a:cs typeface="Arial" panose="020B0604020202020204" pitchFamily="34" charset="0"/>
                        </a:rPr>
                        <a:t>Notifications</a:t>
                      </a:r>
                    </a:p>
                  </a:txBody>
                  <a:tcPr marL="71238" marR="71238" marT="35619" marB="35619"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lvl="0"/>
                      <a:r>
                        <a:rPr lang="en-US" sz="800" b="0" i="0" dirty="0">
                          <a:solidFill>
                            <a:schemeClr val="tx1"/>
                          </a:solidFill>
                          <a:latin typeface="Arial" panose="020B0604020202020204" pitchFamily="34" charset="0"/>
                          <a:ea typeface="Roboto Lt" pitchFamily="2" charset="0"/>
                          <a:cs typeface="Arial" panose="020B0604020202020204" pitchFamily="34" charset="0"/>
                        </a:rPr>
                        <a:t>Mix of newsletters, law alerts, webinars and client training</a:t>
                      </a:r>
                    </a:p>
                  </a:txBody>
                  <a:tcPr marL="71238" marR="71238" marT="35619" marB="35619"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srgbClr val="282828"/>
                          </a:solidFill>
                          <a:effectLst/>
                          <a:uLnTx/>
                          <a:uFillTx/>
                          <a:latin typeface="Arial" panose="020B0604020202020204" pitchFamily="34" charset="0"/>
                          <a:ea typeface="+mn-ea"/>
                          <a:cs typeface="Arial" panose="020B0604020202020204" pitchFamily="34" charset="0"/>
                        </a:rPr>
                        <a:t>✓</a:t>
                      </a:r>
                      <a:endParaRPr kumimoji="0" lang="en-US" sz="1300" b="0" i="0" u="none" strike="noStrike" kern="1200" cap="none" spc="0" normalizeH="0" baseline="0" noProof="0" dirty="0">
                        <a:ln>
                          <a:noFill/>
                        </a:ln>
                        <a:solidFill>
                          <a:srgbClr val="282828"/>
                        </a:solidFill>
                        <a:effectLst/>
                        <a:uLnTx/>
                        <a:uFillTx/>
                        <a:latin typeface="Arial" panose="020B0604020202020204" pitchFamily="34" charset="0"/>
                        <a:ea typeface="+mn-ea"/>
                        <a:cs typeface="Arial" panose="020B0604020202020204" pitchFamily="34" charset="0"/>
                      </a:endParaRPr>
                    </a:p>
                  </a:txBody>
                  <a:tcPr marL="71238" marR="71238" marT="35619" marB="35619"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704004394"/>
                  </a:ext>
                </a:extLst>
              </a:tr>
              <a:tr h="262504">
                <a:tc>
                  <a:txBody>
                    <a:bodyPr/>
                    <a:lstStyle/>
                    <a:p>
                      <a:pPr lvl="0"/>
                      <a:r>
                        <a:rPr lang="en-US" sz="800" b="0" dirty="0">
                          <a:solidFill>
                            <a:schemeClr val="tx1"/>
                          </a:solidFill>
                          <a:latin typeface="Arial" panose="020B0604020202020204" pitchFamily="34" charset="0"/>
                          <a:ea typeface="Roboto Lt" panose="02000000000000000000" pitchFamily="2" charset="0"/>
                          <a:cs typeface="Arial" panose="020B0604020202020204" pitchFamily="34" charset="0"/>
                        </a:rPr>
                        <a:t>Benefits Document Creator</a:t>
                      </a:r>
                    </a:p>
                  </a:txBody>
                  <a:tcPr marL="71238" marR="71238" marT="35619" marB="35619"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lvl="0"/>
                      <a:r>
                        <a:rPr lang="en-US" sz="800" b="0" i="0" dirty="0">
                          <a:solidFill>
                            <a:schemeClr val="tx1"/>
                          </a:solidFill>
                          <a:latin typeface="Arial" panose="020B0604020202020204" pitchFamily="34" charset="0"/>
                          <a:ea typeface="Roboto Lt" pitchFamily="2" charset="0"/>
                          <a:cs typeface="Arial" panose="020B0604020202020204" pitchFamily="34" charset="0"/>
                        </a:rPr>
                        <a:t>Benefit plan documents compliant with ERISA and updated as laws change</a:t>
                      </a:r>
                    </a:p>
                  </a:txBody>
                  <a:tcPr marL="71238" marR="71238" marT="35619" marB="35619"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srgbClr val="282828"/>
                          </a:solidFill>
                          <a:effectLst/>
                          <a:uLnTx/>
                          <a:uFillTx/>
                          <a:latin typeface="Arial" panose="020B0604020202020204" pitchFamily="34" charset="0"/>
                          <a:ea typeface="+mn-ea"/>
                          <a:cs typeface="Arial" panose="020B0604020202020204" pitchFamily="34" charset="0"/>
                        </a:rPr>
                        <a:t>✓</a:t>
                      </a:r>
                      <a:endParaRPr kumimoji="0" lang="en-US" sz="1300" b="0" i="0" u="none" strike="noStrike" kern="1200" cap="none" spc="0" normalizeH="0" baseline="0" noProof="0" dirty="0">
                        <a:ln>
                          <a:noFill/>
                        </a:ln>
                        <a:solidFill>
                          <a:srgbClr val="282828"/>
                        </a:solidFill>
                        <a:effectLst/>
                        <a:uLnTx/>
                        <a:uFillTx/>
                        <a:latin typeface="Arial" panose="020B0604020202020204" pitchFamily="34" charset="0"/>
                        <a:ea typeface="+mn-ea"/>
                        <a:cs typeface="Arial" panose="020B0604020202020204" pitchFamily="34" charset="0"/>
                      </a:endParaRPr>
                    </a:p>
                  </a:txBody>
                  <a:tcPr marL="71238" marR="71238" marT="35619" marB="35619"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3322127820"/>
                  </a:ext>
                </a:extLst>
              </a:tr>
              <a:tr h="262504">
                <a:tc>
                  <a:txBody>
                    <a:bodyPr/>
                    <a:lstStyle/>
                    <a:p>
                      <a:pPr lvl="0"/>
                      <a:r>
                        <a:rPr lang="en-US" sz="800" b="0" dirty="0">
                          <a:solidFill>
                            <a:schemeClr val="tx1"/>
                          </a:solidFill>
                          <a:latin typeface="Arial" panose="020B0604020202020204" pitchFamily="34" charset="0"/>
                          <a:ea typeface="Roboto Lt" panose="02000000000000000000" pitchFamily="2" charset="0"/>
                          <a:cs typeface="Arial" panose="020B0604020202020204" pitchFamily="34" charset="0"/>
                        </a:rPr>
                        <a:t>Workplace Harassment Prevention</a:t>
                      </a:r>
                    </a:p>
                  </a:txBody>
                  <a:tcPr marL="71238" marR="71238" marT="35619" marB="35619"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lvl="0"/>
                      <a:r>
                        <a:rPr lang="en-US" sz="800" b="0" i="0" dirty="0">
                          <a:solidFill>
                            <a:schemeClr val="tx1"/>
                          </a:solidFill>
                          <a:latin typeface="Arial" panose="020B0604020202020204" pitchFamily="34" charset="0"/>
                          <a:ea typeface="Roboto Lt" pitchFamily="2" charset="0"/>
                          <a:cs typeface="Arial" panose="020B0604020202020204" pitchFamily="34" charset="0"/>
                        </a:rPr>
                        <a:t>Workplace harassment prevention training compliant with all state mandates</a:t>
                      </a:r>
                    </a:p>
                  </a:txBody>
                  <a:tcPr marL="71238" marR="71238" marT="35619" marB="35619"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282828"/>
                          </a:solidFill>
                          <a:effectLst/>
                          <a:uLnTx/>
                          <a:uFillTx/>
                          <a:latin typeface="Arial" panose="020B0604020202020204" pitchFamily="34" charset="0"/>
                          <a:ea typeface="+mn-ea"/>
                          <a:cs typeface="Arial" panose="020B0604020202020204" pitchFamily="34" charset="0"/>
                        </a:rPr>
                        <a:t>✓</a:t>
                      </a:r>
                    </a:p>
                  </a:txBody>
                  <a:tcPr marL="71238" marR="71238" marT="35619" marB="35619"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20856150"/>
                  </a:ext>
                </a:extLst>
              </a:tr>
              <a:tr h="262504">
                <a:tc>
                  <a:txBody>
                    <a:bodyPr/>
                    <a:lstStyle/>
                    <a:p>
                      <a:pPr lvl="0"/>
                      <a:r>
                        <a:rPr lang="en-US" sz="800" b="0" dirty="0">
                          <a:solidFill>
                            <a:schemeClr val="tx1"/>
                          </a:solidFill>
                          <a:latin typeface="Arial" panose="020B0604020202020204" pitchFamily="34" charset="0"/>
                          <a:ea typeface="Roboto Lt" panose="02000000000000000000" pitchFamily="2" charset="0"/>
                          <a:cs typeface="Arial" panose="020B0604020202020204" pitchFamily="34" charset="0"/>
                        </a:rPr>
                        <a:t>Workplace Safety</a:t>
                      </a:r>
                    </a:p>
                  </a:txBody>
                  <a:tcPr marL="71238" marR="71238" marT="35619" marB="35619"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lvl="0"/>
                      <a:r>
                        <a:rPr lang="en-US" sz="800" b="0" i="0" dirty="0">
                          <a:solidFill>
                            <a:schemeClr val="tx1"/>
                          </a:solidFill>
                          <a:latin typeface="Arial" panose="020B0604020202020204" pitchFamily="34" charset="0"/>
                          <a:ea typeface="Roboto Lt" pitchFamily="2" charset="0"/>
                          <a:cs typeface="Arial" panose="020B0604020202020204" pitchFamily="34" charset="0"/>
                        </a:rPr>
                        <a:t>OSHA tracking and reporting tool with over 125 safety training courses</a:t>
                      </a:r>
                    </a:p>
                  </a:txBody>
                  <a:tcPr marL="71238" marR="71238" marT="35619" marB="35619"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srgbClr val="282828"/>
                          </a:solidFill>
                          <a:effectLst/>
                          <a:uLnTx/>
                          <a:uFillTx/>
                          <a:latin typeface="Arial" panose="020B0604020202020204" pitchFamily="34" charset="0"/>
                          <a:ea typeface="+mn-ea"/>
                          <a:cs typeface="Arial" panose="020B0604020202020204" pitchFamily="34" charset="0"/>
                        </a:rPr>
                        <a:t>✓</a:t>
                      </a:r>
                      <a:endParaRPr kumimoji="0" lang="en-US" sz="1300" b="0" i="0" u="none" strike="noStrike" kern="1200" cap="none" spc="0" normalizeH="0" baseline="0" noProof="0" dirty="0">
                        <a:ln>
                          <a:noFill/>
                        </a:ln>
                        <a:solidFill>
                          <a:srgbClr val="282828"/>
                        </a:solidFill>
                        <a:effectLst/>
                        <a:uLnTx/>
                        <a:uFillTx/>
                        <a:latin typeface="Arial" panose="020B0604020202020204" pitchFamily="34" charset="0"/>
                        <a:ea typeface="+mn-ea"/>
                        <a:cs typeface="Arial" panose="020B0604020202020204" pitchFamily="34" charset="0"/>
                      </a:endParaRPr>
                    </a:p>
                  </a:txBody>
                  <a:tcPr marL="71238" marR="71238" marT="35619" marB="35619"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3852111424"/>
                  </a:ext>
                </a:extLst>
              </a:tr>
              <a:tr h="306642">
                <a:tc>
                  <a:txBody>
                    <a:bodyPr/>
                    <a:lstStyle/>
                    <a:p>
                      <a:pPr lvl="0"/>
                      <a:r>
                        <a:rPr lang="en-US" sz="800" b="0" dirty="0">
                          <a:solidFill>
                            <a:schemeClr val="tx1"/>
                          </a:solidFill>
                          <a:latin typeface="Arial" panose="020B0604020202020204" pitchFamily="34" charset="0"/>
                          <a:ea typeface="Roboto Lt" panose="02000000000000000000" pitchFamily="2" charset="0"/>
                          <a:cs typeface="Arial" panose="020B0604020202020204" pitchFamily="34" charset="0"/>
                        </a:rPr>
                        <a:t>Smart Employee </a:t>
                      </a:r>
                      <a:br>
                        <a:rPr lang="en-US" sz="800" b="0" dirty="0">
                          <a:solidFill>
                            <a:schemeClr val="tx1"/>
                          </a:solidFill>
                          <a:latin typeface="Arial" panose="020B0604020202020204" pitchFamily="34" charset="0"/>
                          <a:ea typeface="Roboto Lt" panose="02000000000000000000" pitchFamily="2" charset="0"/>
                          <a:cs typeface="Arial" panose="020B0604020202020204" pitchFamily="34" charset="0"/>
                        </a:rPr>
                      </a:br>
                      <a:r>
                        <a:rPr lang="en-US" sz="800" b="0" dirty="0">
                          <a:solidFill>
                            <a:schemeClr val="tx1"/>
                          </a:solidFill>
                          <a:latin typeface="Arial" panose="020B0604020202020204" pitchFamily="34" charset="0"/>
                          <a:ea typeface="Roboto Lt" panose="02000000000000000000" pitchFamily="2" charset="0"/>
                          <a:cs typeface="Arial" panose="020B0604020202020204" pitchFamily="34" charset="0"/>
                        </a:rPr>
                        <a:t>Handbook Plus</a:t>
                      </a:r>
                    </a:p>
                  </a:txBody>
                  <a:tcPr marL="71238" marR="71238" marT="35619" marB="35619"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lvl="0"/>
                      <a:r>
                        <a:rPr lang="en-US" sz="800" b="0" i="0" dirty="0">
                          <a:solidFill>
                            <a:schemeClr val="tx1"/>
                          </a:solidFill>
                          <a:latin typeface="Arial" panose="020B0604020202020204" pitchFamily="34" charset="0"/>
                          <a:ea typeface="Roboto Lt" pitchFamily="2" charset="0"/>
                          <a:cs typeface="Arial" panose="020B0604020202020204" pitchFamily="34" charset="0"/>
                        </a:rPr>
                        <a:t>Living handbook with multistate, send/acknowledgment and Spanish language functionalities</a:t>
                      </a:r>
                    </a:p>
                  </a:txBody>
                  <a:tcPr marL="71238" marR="71238" marT="35619" marB="35619"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282828"/>
                          </a:solidFill>
                          <a:effectLst/>
                          <a:uLnTx/>
                          <a:uFillTx/>
                          <a:latin typeface="Arial" panose="020B0604020202020204" pitchFamily="34" charset="0"/>
                          <a:ea typeface="+mn-ea"/>
                          <a:cs typeface="Arial" panose="020B0604020202020204" pitchFamily="34" charset="0"/>
                        </a:rPr>
                        <a:t>✓</a:t>
                      </a:r>
                    </a:p>
                  </a:txBody>
                  <a:tcPr marL="71238" marR="71238" marT="35619" marB="35619"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015532869"/>
                  </a:ext>
                </a:extLst>
              </a:tr>
              <a:tr h="262504">
                <a:tc>
                  <a:txBody>
                    <a:bodyPr/>
                    <a:lstStyle/>
                    <a:p>
                      <a:r>
                        <a:rPr lang="en-US" sz="800" b="0" kern="1200" dirty="0">
                          <a:solidFill>
                            <a:schemeClr val="tx1"/>
                          </a:solidFill>
                          <a:latin typeface="Arial" panose="020B0604020202020204" pitchFamily="34" charset="0"/>
                          <a:ea typeface="Roboto Lt" panose="02000000000000000000" pitchFamily="2" charset="0"/>
                          <a:cs typeface="Arial" panose="020B0604020202020204" pitchFamily="34" charset="0"/>
                        </a:rPr>
                        <a:t>Cybersecurity</a:t>
                      </a:r>
                    </a:p>
                  </a:txBody>
                  <a:tcPr marL="71238" marR="71238" marT="35619" marB="35619"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r>
                        <a:rPr lang="en-US" sz="800" dirty="0">
                          <a:latin typeface="Arial" panose="020B0604020202020204" pitchFamily="34" charset="0"/>
                          <a:ea typeface="Roboto Lt" panose="02000000000000000000" pitchFamily="2" charset="0"/>
                          <a:cs typeface="Arial" panose="020B0604020202020204" pitchFamily="34" charset="0"/>
                        </a:rPr>
                        <a:t>Protect assets and reduce the risk of cyber-attacks with e-learning courses</a:t>
                      </a:r>
                    </a:p>
                  </a:txBody>
                  <a:tcPr marL="71238" marR="71238" marT="35619" marB="35619"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282828"/>
                          </a:solidFill>
                          <a:effectLst/>
                          <a:uLnTx/>
                          <a:uFillTx/>
                          <a:latin typeface="Arial" panose="020B0604020202020204" pitchFamily="34" charset="0"/>
                          <a:ea typeface="+mn-ea"/>
                          <a:cs typeface="Arial" panose="020B0604020202020204" pitchFamily="34" charset="0"/>
                        </a:rPr>
                        <a:t>✓</a:t>
                      </a:r>
                    </a:p>
                  </a:txBody>
                  <a:tcPr marL="71238" marR="71238" marT="35619" marB="35619"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536077822"/>
                  </a:ext>
                </a:extLst>
              </a:tr>
              <a:tr h="306642">
                <a:tc>
                  <a:txBody>
                    <a:bodyPr/>
                    <a:lstStyle/>
                    <a:p>
                      <a:pPr marL="0" algn="l" defTabSz="914400" rtl="0" eaLnBrk="1" latinLnBrk="0" hangingPunct="1"/>
                      <a:r>
                        <a:rPr lang="en-US" sz="800" b="0" kern="1200" dirty="0">
                          <a:solidFill>
                            <a:schemeClr val="tx1"/>
                          </a:solidFill>
                          <a:latin typeface="Arial" panose="020B0604020202020204" pitchFamily="34" charset="0"/>
                          <a:ea typeface="Roboto Lt" panose="02000000000000000000" pitchFamily="2" charset="0"/>
                          <a:cs typeface="Arial" panose="020B0604020202020204" pitchFamily="34" charset="0"/>
                        </a:rPr>
                        <a:t>Diversity, Equity, Inclusion, and Belonging (DEIB)</a:t>
                      </a:r>
                    </a:p>
                  </a:txBody>
                  <a:tcPr marL="71238" marR="71238" marT="35619" marB="35619"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800" kern="1200" dirty="0">
                          <a:solidFill>
                            <a:schemeClr val="dk1"/>
                          </a:solidFill>
                          <a:latin typeface="Arial" panose="020B0604020202020204" pitchFamily="34" charset="0"/>
                          <a:ea typeface="Roboto Lt" panose="02000000000000000000" pitchFamily="2" charset="0"/>
                          <a:cs typeface="Arial" panose="020B0604020202020204" pitchFamily="34" charset="0"/>
                        </a:rPr>
                        <a:t>Build skills and knowledge for a more diverse and inclusive workplace by training employees</a:t>
                      </a:r>
                    </a:p>
                  </a:txBody>
                  <a:tcPr marL="71238" marR="71238" marT="35619" marB="35619"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282828"/>
                          </a:solidFill>
                          <a:effectLst/>
                          <a:uLnTx/>
                          <a:uFillTx/>
                          <a:latin typeface="Arial" panose="020B0604020202020204" pitchFamily="34" charset="0"/>
                          <a:ea typeface="+mn-ea"/>
                          <a:cs typeface="Arial" panose="020B0604020202020204" pitchFamily="34" charset="0"/>
                        </a:rPr>
                        <a:t>✓</a:t>
                      </a:r>
                    </a:p>
                  </a:txBody>
                  <a:tcPr marL="71238" marR="71238" marT="35619" marB="35619"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637716981"/>
                  </a:ext>
                </a:extLst>
              </a:tr>
              <a:tr h="262504">
                <a:tc>
                  <a:txBody>
                    <a:bodyPr/>
                    <a:lstStyle/>
                    <a:p>
                      <a:pPr marL="0" algn="l" defTabSz="914400" rtl="0" eaLnBrk="1" latinLnBrk="0" hangingPunct="1"/>
                      <a:r>
                        <a:rPr lang="en-US" sz="800" b="0" kern="1200" dirty="0">
                          <a:solidFill>
                            <a:schemeClr val="tx1"/>
                          </a:solidFill>
                          <a:latin typeface="Arial" panose="020B0604020202020204" pitchFamily="34" charset="0"/>
                          <a:ea typeface="Roboto Lt" panose="02000000000000000000" pitchFamily="2" charset="0"/>
                          <a:cs typeface="Arial" panose="020B0604020202020204" pitchFamily="34" charset="0"/>
                        </a:rPr>
                        <a:t>Communication</a:t>
                      </a:r>
                    </a:p>
                  </a:txBody>
                  <a:tcPr marL="71238" marR="71238" marT="35619" marB="35619"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r>
                        <a:rPr lang="en-US" sz="800" kern="1200" dirty="0">
                          <a:solidFill>
                            <a:schemeClr val="dk1"/>
                          </a:solidFill>
                          <a:latin typeface="Arial" panose="020B0604020202020204" pitchFamily="34" charset="0"/>
                          <a:ea typeface="Roboto Lt" panose="02000000000000000000" pitchFamily="2" charset="0"/>
                          <a:cs typeface="Arial" panose="020B0604020202020204" pitchFamily="34" charset="0"/>
                        </a:rPr>
                        <a:t>Help employees develop the necessary skills to communicate and collaborate clearly and effectively</a:t>
                      </a:r>
                    </a:p>
                  </a:txBody>
                  <a:tcPr marL="71238" marR="71238" marT="35619" marB="35619"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282828"/>
                          </a:solidFill>
                          <a:effectLst/>
                          <a:uLnTx/>
                          <a:uFillTx/>
                          <a:latin typeface="Arial" panose="020B0604020202020204" pitchFamily="34" charset="0"/>
                          <a:ea typeface="+mn-ea"/>
                          <a:cs typeface="Arial" panose="020B0604020202020204" pitchFamily="34" charset="0"/>
                        </a:rPr>
                        <a:t>✓</a:t>
                      </a:r>
                    </a:p>
                  </a:txBody>
                  <a:tcPr marL="71238" marR="71238" marT="35619" marB="35619"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967408933"/>
                  </a:ext>
                </a:extLst>
              </a:tr>
              <a:tr h="262504">
                <a:tc>
                  <a:txBody>
                    <a:bodyPr/>
                    <a:lstStyle/>
                    <a:p>
                      <a:pPr marL="0" algn="l" defTabSz="914400" rtl="0" eaLnBrk="1" latinLnBrk="0" hangingPunct="1"/>
                      <a:r>
                        <a:rPr lang="en-US" sz="800" b="0" kern="1200" dirty="0">
                          <a:solidFill>
                            <a:schemeClr val="tx1"/>
                          </a:solidFill>
                          <a:latin typeface="Arial" panose="020B0604020202020204" pitchFamily="34" charset="0"/>
                          <a:ea typeface="Roboto Lt" panose="02000000000000000000" pitchFamily="2" charset="0"/>
                          <a:cs typeface="Arial" panose="020B0604020202020204" pitchFamily="34" charset="0"/>
                        </a:rPr>
                        <a:t>Health and Wellness</a:t>
                      </a:r>
                    </a:p>
                  </a:txBody>
                  <a:tcPr marL="71238" marR="71238" marT="35619" marB="35619"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800" dirty="0">
                          <a:latin typeface="Arial" panose="020B0604020202020204" pitchFamily="34" charset="0"/>
                          <a:ea typeface="Roboto Lt" panose="02000000000000000000" pitchFamily="2" charset="0"/>
                          <a:cs typeface="Arial" panose="020B0604020202020204" pitchFamily="34" charset="0"/>
                        </a:rPr>
                        <a:t>Increase employee morale, productivity, attendance, and retention through e-learning courses</a:t>
                      </a:r>
                    </a:p>
                  </a:txBody>
                  <a:tcPr marL="71238" marR="71238" marT="35619" marB="35619"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282828"/>
                          </a:solidFill>
                          <a:effectLst/>
                          <a:uLnTx/>
                          <a:uFillTx/>
                          <a:latin typeface="Arial" panose="020B0604020202020204" pitchFamily="34" charset="0"/>
                          <a:ea typeface="+mn-ea"/>
                          <a:cs typeface="Arial" panose="020B0604020202020204" pitchFamily="34" charset="0"/>
                        </a:rPr>
                        <a:t>✓</a:t>
                      </a:r>
                    </a:p>
                  </a:txBody>
                  <a:tcPr marL="71238" marR="71238" marT="35619" marB="35619"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49439996"/>
                  </a:ext>
                </a:extLst>
              </a:tr>
              <a:tr h="262504">
                <a:tc>
                  <a:txBody>
                    <a:bodyPr/>
                    <a:lstStyle/>
                    <a:p>
                      <a:pPr marL="0" algn="l" defTabSz="914400" rtl="0" eaLnBrk="1" latinLnBrk="0" hangingPunct="1"/>
                      <a:r>
                        <a:rPr lang="en-US" sz="800" b="0" kern="1200" dirty="0">
                          <a:solidFill>
                            <a:schemeClr val="tx1"/>
                          </a:solidFill>
                          <a:latin typeface="Arial" panose="020B0604020202020204" pitchFamily="34" charset="0"/>
                          <a:ea typeface="Roboto Lt" panose="02000000000000000000" pitchFamily="2" charset="0"/>
                          <a:cs typeface="Arial" panose="020B0604020202020204" pitchFamily="34" charset="0"/>
                        </a:rPr>
                        <a:t>Leadership and Management</a:t>
                      </a:r>
                    </a:p>
                  </a:txBody>
                  <a:tcPr marL="71238" marR="71238" marT="35619" marB="35619"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r>
                        <a:rPr lang="en-US" sz="800" dirty="0">
                          <a:latin typeface="Arial" panose="020B0604020202020204" pitchFamily="34" charset="0"/>
                          <a:ea typeface="Roboto Lt" panose="02000000000000000000" pitchFamily="2" charset="0"/>
                          <a:cs typeface="Arial" panose="020B0604020202020204" pitchFamily="34" charset="0"/>
                        </a:rPr>
                        <a:t>Gain competitive advantages by developing top talent through e-learning courses designed to strengthen leadership roles</a:t>
                      </a:r>
                    </a:p>
                  </a:txBody>
                  <a:tcPr marL="71238" marR="71238" marT="35619" marB="35619"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282828"/>
                          </a:solidFill>
                          <a:effectLst/>
                          <a:uLnTx/>
                          <a:uFillTx/>
                          <a:latin typeface="Arial" panose="020B0604020202020204" pitchFamily="34" charset="0"/>
                          <a:ea typeface="+mn-ea"/>
                          <a:cs typeface="Arial" panose="020B0604020202020204" pitchFamily="34" charset="0"/>
                        </a:rPr>
                        <a:t>✓</a:t>
                      </a:r>
                    </a:p>
                  </a:txBody>
                  <a:tcPr marL="71238" marR="71238" marT="35619" marB="35619"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865093930"/>
                  </a:ext>
                </a:extLst>
              </a:tr>
              <a:tr h="262504">
                <a:tc>
                  <a:txBody>
                    <a:bodyPr/>
                    <a:lstStyle/>
                    <a:p>
                      <a:pPr marL="0" algn="l" defTabSz="914400" rtl="0" eaLnBrk="1" latinLnBrk="0" hangingPunct="1"/>
                      <a:r>
                        <a:rPr lang="en-US" sz="800" b="0" kern="1200" dirty="0">
                          <a:solidFill>
                            <a:schemeClr val="tx1"/>
                          </a:solidFill>
                          <a:latin typeface="Arial" panose="020B0604020202020204" pitchFamily="34" charset="0"/>
                          <a:ea typeface="Roboto Lt" panose="02000000000000000000" pitchFamily="2" charset="0"/>
                          <a:cs typeface="Arial" panose="020B0604020202020204" pitchFamily="34" charset="0"/>
                        </a:rPr>
                        <a:t>Microsoft Computer Skills</a:t>
                      </a:r>
                    </a:p>
                  </a:txBody>
                  <a:tcPr marL="71238" marR="71238" marT="35619" marB="35619"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800" kern="1200" dirty="0">
                          <a:solidFill>
                            <a:schemeClr val="dk1"/>
                          </a:solidFill>
                          <a:latin typeface="Arial" panose="020B0604020202020204" pitchFamily="34" charset="0"/>
                          <a:ea typeface="Roboto Lt" panose="02000000000000000000" pitchFamily="2" charset="0"/>
                          <a:cs typeface="Arial" panose="020B0604020202020204" pitchFamily="34" charset="0"/>
                        </a:rPr>
                        <a:t>Ensure your employees are skilled in Microsoft Office for their daily tasks and productivity</a:t>
                      </a:r>
                    </a:p>
                  </a:txBody>
                  <a:tcPr marL="71238" marR="71238" marT="35619" marB="35619"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282828"/>
                          </a:solidFill>
                          <a:effectLst/>
                          <a:uLnTx/>
                          <a:uFillTx/>
                          <a:latin typeface="Arial" panose="020B0604020202020204" pitchFamily="34" charset="0"/>
                          <a:ea typeface="+mn-ea"/>
                          <a:cs typeface="Arial" panose="020B0604020202020204" pitchFamily="34" charset="0"/>
                        </a:rPr>
                        <a:t>✓</a:t>
                      </a:r>
                    </a:p>
                  </a:txBody>
                  <a:tcPr marL="71238" marR="71238" marT="35619" marB="35619"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218114175"/>
                  </a:ext>
                </a:extLst>
              </a:tr>
            </a:tbl>
          </a:graphicData>
        </a:graphic>
      </p:graphicFrame>
      <p:sp>
        <p:nvSpPr>
          <p:cNvPr id="7" name="Title 8">
            <a:extLst>
              <a:ext uri="{FF2B5EF4-FFF2-40B4-BE49-F238E27FC236}">
                <a16:creationId xmlns:a16="http://schemas.microsoft.com/office/drawing/2014/main" id="{5F1BB701-D3A8-D1A1-CFC3-0F79AC31363C}"/>
              </a:ext>
            </a:extLst>
          </p:cNvPr>
          <p:cNvSpPr txBox="1">
            <a:spLocks/>
          </p:cNvSpPr>
          <p:nvPr/>
        </p:nvSpPr>
        <p:spPr>
          <a:xfrm>
            <a:off x="473523" y="136671"/>
            <a:ext cx="11370366" cy="584375"/>
          </a:xfrm>
          <a:prstGeom prst="rect">
            <a:avLst/>
          </a:prstGeom>
        </p:spPr>
        <p:txBody>
          <a:bodyPr vert="horz" lIns="91440" tIns="45720" rIns="91440" bIns="45720" rtlCol="0" anchor="t">
            <a:normAutofit/>
          </a:bodyPr>
          <a:lstStyle>
            <a:lvl1pPr algn="l" defTabSz="914400" rtl="0" eaLnBrk="1" latinLnBrk="0" hangingPunct="1">
              <a:lnSpc>
                <a:spcPts val="3600"/>
              </a:lnSpc>
              <a:spcBef>
                <a:spcPct val="0"/>
              </a:spcBef>
              <a:buNone/>
              <a:defRPr sz="3200" kern="1200">
                <a:solidFill>
                  <a:schemeClr val="tx2"/>
                </a:solidFill>
                <a:latin typeface="+mj-lt"/>
                <a:ea typeface="+mj-ea"/>
                <a:cs typeface="+mj-cs"/>
              </a:defRPr>
            </a:lvl1pPr>
          </a:lstStyle>
          <a:p>
            <a:r>
              <a:rPr lang="en-US" sz="2800" dirty="0">
                <a:solidFill>
                  <a:schemeClr val="tx1"/>
                </a:solidFill>
              </a:rPr>
              <a:t>Premium Products with Mineral Elite</a:t>
            </a:r>
          </a:p>
        </p:txBody>
      </p:sp>
      <p:sp>
        <p:nvSpPr>
          <p:cNvPr id="5" name="Rectangle 4">
            <a:extLst>
              <a:ext uri="{FF2B5EF4-FFF2-40B4-BE49-F238E27FC236}">
                <a16:creationId xmlns:a16="http://schemas.microsoft.com/office/drawing/2014/main" id="{D51EE948-2AB0-5619-588B-89DDAC19636D}"/>
              </a:ext>
            </a:extLst>
          </p:cNvPr>
          <p:cNvSpPr/>
          <p:nvPr/>
        </p:nvSpPr>
        <p:spPr>
          <a:xfrm>
            <a:off x="10315259" y="705496"/>
            <a:ext cx="406050" cy="3446788"/>
          </a:xfrm>
          <a:prstGeom prst="rect">
            <a:avLst/>
          </a:prstGeom>
          <a:solidFill>
            <a:schemeClr val="tx2"/>
          </a:solidFill>
        </p:spPr>
        <p:txBody>
          <a:bodyPr vert="vert" rtlCol="0" anchor="ctr">
            <a:noAutofit/>
          </a:bodyPr>
          <a:lstStyle/>
          <a:p>
            <a:pPr algn="ctr"/>
            <a:r>
              <a:rPr lang="en-US" sz="1600" dirty="0">
                <a:solidFill>
                  <a:schemeClr val="bg1"/>
                </a:solidFill>
                <a:latin typeface="Roboto" pitchFamily="2" charset="0"/>
                <a:ea typeface="Roboto" pitchFamily="2" charset="0"/>
              </a:rPr>
              <a:t>Broker Offering</a:t>
            </a:r>
          </a:p>
        </p:txBody>
      </p:sp>
      <p:sp>
        <p:nvSpPr>
          <p:cNvPr id="4" name="Rectangle 3">
            <a:extLst>
              <a:ext uri="{FF2B5EF4-FFF2-40B4-BE49-F238E27FC236}">
                <a16:creationId xmlns:a16="http://schemas.microsoft.com/office/drawing/2014/main" id="{06175BAA-CCF8-71B1-BEA7-46322DD8D51A}"/>
              </a:ext>
            </a:extLst>
          </p:cNvPr>
          <p:cNvSpPr/>
          <p:nvPr/>
        </p:nvSpPr>
        <p:spPr>
          <a:xfrm>
            <a:off x="10315259" y="3463290"/>
            <a:ext cx="406050" cy="2983457"/>
          </a:xfrm>
          <a:prstGeom prst="rect">
            <a:avLst/>
          </a:prstGeom>
          <a:solidFill>
            <a:srgbClr val="4CC2E2"/>
          </a:solidFill>
          <a:ln>
            <a:noFill/>
          </a:ln>
        </p:spPr>
        <p:txBody>
          <a:bodyPr vert="vert" rtlCol="0" anchor="ctr">
            <a:noAutofit/>
          </a:bodyPr>
          <a:lstStyle/>
          <a:p>
            <a:pPr algn="ctr"/>
            <a:r>
              <a:rPr lang="en-US" sz="1600" dirty="0">
                <a:solidFill>
                  <a:schemeClr val="bg1"/>
                </a:solidFill>
                <a:latin typeface="Roboto" pitchFamily="2" charset="0"/>
                <a:ea typeface="Roboto" pitchFamily="2" charset="0"/>
              </a:rPr>
              <a:t>Premium </a:t>
            </a:r>
          </a:p>
        </p:txBody>
      </p:sp>
      <p:sp>
        <p:nvSpPr>
          <p:cNvPr id="6" name="Rectangle 5">
            <a:extLst>
              <a:ext uri="{FF2B5EF4-FFF2-40B4-BE49-F238E27FC236}">
                <a16:creationId xmlns:a16="http://schemas.microsoft.com/office/drawing/2014/main" id="{2A82BA9D-9967-9463-0F14-C37F771C2EA4}"/>
              </a:ext>
            </a:extLst>
          </p:cNvPr>
          <p:cNvSpPr/>
          <p:nvPr/>
        </p:nvSpPr>
        <p:spPr>
          <a:xfrm>
            <a:off x="10704999" y="705496"/>
            <a:ext cx="406050" cy="5741023"/>
          </a:xfrm>
          <a:prstGeom prst="rect">
            <a:avLst/>
          </a:prstGeom>
          <a:solidFill>
            <a:srgbClr val="EB5A3D"/>
          </a:solidFill>
        </p:spPr>
        <p:txBody>
          <a:bodyPr vert="vert" rtlCol="0" anchor="ctr">
            <a:noAutofit/>
          </a:bodyPr>
          <a:lstStyle/>
          <a:p>
            <a:pPr algn="ctr"/>
            <a:r>
              <a:rPr lang="en-US" sz="1600" dirty="0">
                <a:solidFill>
                  <a:schemeClr val="bg1"/>
                </a:solidFill>
                <a:latin typeface="Roboto" pitchFamily="2" charset="0"/>
                <a:ea typeface="Roboto" pitchFamily="2" charset="0"/>
              </a:rPr>
              <a:t>Mineral</a:t>
            </a:r>
            <a:r>
              <a:rPr lang="en-US" sz="1600" b="1" baseline="30000" dirty="0">
                <a:solidFill>
                  <a:schemeClr val="bg1"/>
                </a:solidFill>
                <a:latin typeface="Roboto" pitchFamily="2" charset="0"/>
                <a:ea typeface="Roboto" pitchFamily="2" charset="0"/>
              </a:rPr>
              <a:t>®</a:t>
            </a:r>
            <a:r>
              <a:rPr lang="en-US" sz="1600" dirty="0">
                <a:solidFill>
                  <a:schemeClr val="bg1"/>
                </a:solidFill>
                <a:latin typeface="Roboto" pitchFamily="2" charset="0"/>
                <a:ea typeface="Roboto" pitchFamily="2" charset="0"/>
              </a:rPr>
              <a:t> Elite</a:t>
            </a:r>
          </a:p>
        </p:txBody>
      </p:sp>
    </p:spTree>
    <p:extLst>
      <p:ext uri="{BB962C8B-B14F-4D97-AF65-F5344CB8AC3E}">
        <p14:creationId xmlns:p14="http://schemas.microsoft.com/office/powerpoint/2010/main" val="10514079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F116360-9BD3-0147-9D59-333CF786524B}"/>
              </a:ext>
            </a:extLst>
          </p:cNvPr>
          <p:cNvSpPr>
            <a:spLocks noGrp="1"/>
          </p:cNvSpPr>
          <p:nvPr>
            <p:ph type="title"/>
          </p:nvPr>
        </p:nvSpPr>
        <p:spPr>
          <a:xfrm>
            <a:off x="442210" y="833401"/>
            <a:ext cx="4012084" cy="1382103"/>
          </a:xfrm>
        </p:spPr>
        <p:txBody>
          <a:bodyPr>
            <a:noAutofit/>
          </a:bodyPr>
          <a:lstStyle/>
          <a:p>
            <a:pPr algn="ctr"/>
            <a:r>
              <a:rPr lang="en-US" sz="3200" dirty="0" err="1"/>
              <a:t>Mitratech’s</a:t>
            </a:r>
            <a:r>
              <a:rPr lang="en-US" sz="3200" dirty="0"/>
              <a:t> Mineral Advantage Program (MAP)</a:t>
            </a:r>
          </a:p>
        </p:txBody>
      </p:sp>
      <p:sp>
        <p:nvSpPr>
          <p:cNvPr id="4" name="Slide Number Placeholder 3">
            <a:extLst>
              <a:ext uri="{FF2B5EF4-FFF2-40B4-BE49-F238E27FC236}">
                <a16:creationId xmlns:a16="http://schemas.microsoft.com/office/drawing/2014/main" id="{C2C16AAF-5877-7F4D-B9DA-ED0019D3E5B1}"/>
              </a:ext>
            </a:extLst>
          </p:cNvPr>
          <p:cNvSpPr>
            <a:spLocks noGrp="1"/>
          </p:cNvSpPr>
          <p:nvPr>
            <p:ph type="sldNum" sz="quarter" idx="12"/>
          </p:nvPr>
        </p:nvSpPr>
        <p:spPr/>
        <p:txBody>
          <a:bodyPr/>
          <a:lstStyle/>
          <a:p>
            <a:fld id="{E9EA568D-3F9E-F248-AE0D-0AAE8DCAB382}" type="slidenum">
              <a:rPr lang="en-US" smtClean="0"/>
              <a:t>13</a:t>
            </a:fld>
            <a:endParaRPr lang="en-US"/>
          </a:p>
        </p:txBody>
      </p:sp>
      <p:sp>
        <p:nvSpPr>
          <p:cNvPr id="8" name="Text Placeholder 7">
            <a:extLst>
              <a:ext uri="{FF2B5EF4-FFF2-40B4-BE49-F238E27FC236}">
                <a16:creationId xmlns:a16="http://schemas.microsoft.com/office/drawing/2014/main" id="{626D810F-6ABA-2B41-BB37-6428F1526AE6}"/>
              </a:ext>
            </a:extLst>
          </p:cNvPr>
          <p:cNvSpPr>
            <a:spLocks noGrp="1"/>
          </p:cNvSpPr>
          <p:nvPr>
            <p:ph type="body" sz="quarter" idx="16"/>
          </p:nvPr>
        </p:nvSpPr>
        <p:spPr>
          <a:xfrm>
            <a:off x="5334000" y="1042484"/>
            <a:ext cx="4192249" cy="909245"/>
          </a:xfrm>
        </p:spPr>
        <p:txBody>
          <a:bodyPr/>
          <a:lstStyle/>
          <a:p>
            <a:r>
              <a:rPr lang="en-US" sz="1600" dirty="0"/>
              <a:t>Mineral broker partners may enroll and reduce their Mineral bill.</a:t>
            </a:r>
          </a:p>
        </p:txBody>
      </p:sp>
      <p:sp>
        <p:nvSpPr>
          <p:cNvPr id="17" name="Content Placeholder 2">
            <a:extLst>
              <a:ext uri="{FF2B5EF4-FFF2-40B4-BE49-F238E27FC236}">
                <a16:creationId xmlns:a16="http://schemas.microsoft.com/office/drawing/2014/main" id="{6C3CE691-572A-67A8-FB79-F77B0CA2772F}"/>
              </a:ext>
            </a:extLst>
          </p:cNvPr>
          <p:cNvSpPr txBox="1">
            <a:spLocks/>
          </p:cNvSpPr>
          <p:nvPr/>
        </p:nvSpPr>
        <p:spPr>
          <a:xfrm>
            <a:off x="1652365" y="4270394"/>
            <a:ext cx="2111228" cy="734978"/>
          </a:xfrm>
          <a:prstGeom prst="rect">
            <a:avLst/>
          </a:prstGeom>
        </p:spPr>
        <p:txBody>
          <a:bodyPr vert="horz" lIns="91440" tIns="45720" rIns="91440" bIns="45720" rtlCol="0">
            <a:normAutofit/>
          </a:bodyPr>
          <a:lstStyle>
            <a:lvl1pPr marL="0" indent="0" algn="l" defTabSz="914400" rtl="0" eaLnBrk="1" latinLnBrk="0" hangingPunct="1">
              <a:lnSpc>
                <a:spcPts val="1800"/>
              </a:lnSpc>
              <a:spcBef>
                <a:spcPts val="0"/>
              </a:spcBef>
              <a:spcAft>
                <a:spcPts val="300"/>
              </a:spcAft>
              <a:buFont typeface="Arial" panose="020B0604020202020204" pitchFamily="34" charset="0"/>
              <a:buNone/>
              <a:defRPr sz="1400" kern="1200">
                <a:solidFill>
                  <a:schemeClr val="tx1"/>
                </a:solidFill>
                <a:latin typeface="+mn-lt"/>
                <a:ea typeface="+mn-ea"/>
                <a:cs typeface="+mn-cs"/>
              </a:defRPr>
            </a:lvl1pPr>
            <a:lvl2pPr marL="685800" indent="-228600" algn="l" defTabSz="914400" rtl="0" eaLnBrk="1" latinLnBrk="0" hangingPunct="1">
              <a:lnSpc>
                <a:spcPts val="2200"/>
              </a:lnSpc>
              <a:spcBef>
                <a:spcPts val="500"/>
              </a:spcBef>
              <a:spcAft>
                <a:spcPts val="300"/>
              </a:spcAft>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ts val="2000"/>
              </a:lnSpc>
              <a:spcBef>
                <a:spcPts val="500"/>
              </a:spcBef>
              <a:spcAft>
                <a:spcPts val="300"/>
              </a:spcAft>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ts val="1800"/>
              </a:lnSpc>
              <a:spcBef>
                <a:spcPts val="500"/>
              </a:spcBef>
              <a:spcAft>
                <a:spcPts val="300"/>
              </a:spcAft>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ts val="1600"/>
              </a:lnSpc>
              <a:spcBef>
                <a:spcPts val="500"/>
              </a:spcBef>
              <a:spcAft>
                <a:spcPts val="300"/>
              </a:spcAft>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b="1" dirty="0"/>
              <a:t>MAP is for Mineral broker partners.</a:t>
            </a:r>
          </a:p>
        </p:txBody>
      </p:sp>
      <p:sp>
        <p:nvSpPr>
          <p:cNvPr id="18" name="Content Placeholder 3">
            <a:extLst>
              <a:ext uri="{FF2B5EF4-FFF2-40B4-BE49-F238E27FC236}">
                <a16:creationId xmlns:a16="http://schemas.microsoft.com/office/drawing/2014/main" id="{D0EA1B0B-A939-D133-8DE0-B65A9FE83272}"/>
              </a:ext>
            </a:extLst>
          </p:cNvPr>
          <p:cNvSpPr txBox="1">
            <a:spLocks/>
          </p:cNvSpPr>
          <p:nvPr/>
        </p:nvSpPr>
        <p:spPr>
          <a:xfrm>
            <a:off x="4996732" y="4270394"/>
            <a:ext cx="2120029" cy="734978"/>
          </a:xfrm>
          <a:prstGeom prst="rect">
            <a:avLst/>
          </a:prstGeom>
        </p:spPr>
        <p:txBody>
          <a:bodyPr vert="horz" lIns="91440" tIns="45720" rIns="91440" bIns="45720" rtlCol="0">
            <a:normAutofit fontScale="85000" lnSpcReduction="10000"/>
          </a:bodyPr>
          <a:lstStyle>
            <a:lvl1pPr marL="0" marR="0" indent="0" algn="l" defTabSz="914400" rtl="0" eaLnBrk="1" fontAlgn="auto" latinLnBrk="0" hangingPunct="1">
              <a:lnSpc>
                <a:spcPts val="1800"/>
              </a:lnSpc>
              <a:spcBef>
                <a:spcPts val="0"/>
              </a:spcBef>
              <a:spcAft>
                <a:spcPts val="300"/>
              </a:spcAft>
              <a:buClrTx/>
              <a:buSzTx/>
              <a:buFont typeface="Arial" panose="020B0604020202020204" pitchFamily="34" charset="0"/>
              <a:buNone/>
              <a:tabLst/>
              <a:defRPr sz="1400" kern="1200">
                <a:solidFill>
                  <a:schemeClr val="tx1"/>
                </a:solidFill>
                <a:latin typeface="+mn-lt"/>
                <a:ea typeface="+mn-ea"/>
                <a:cs typeface="+mn-cs"/>
              </a:defRPr>
            </a:lvl1pPr>
            <a:lvl2pPr marL="685800" indent="-228600" algn="l" defTabSz="914400" rtl="0" eaLnBrk="1" latinLnBrk="0" hangingPunct="1">
              <a:lnSpc>
                <a:spcPts val="2200"/>
              </a:lnSpc>
              <a:spcBef>
                <a:spcPts val="500"/>
              </a:spcBef>
              <a:spcAft>
                <a:spcPts val="300"/>
              </a:spcAft>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ts val="2000"/>
              </a:lnSpc>
              <a:spcBef>
                <a:spcPts val="500"/>
              </a:spcBef>
              <a:spcAft>
                <a:spcPts val="300"/>
              </a:spcAft>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ts val="1800"/>
              </a:lnSpc>
              <a:spcBef>
                <a:spcPts val="500"/>
              </a:spcBef>
              <a:spcAft>
                <a:spcPts val="300"/>
              </a:spcAft>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ts val="1600"/>
              </a:lnSpc>
              <a:spcBef>
                <a:spcPts val="500"/>
              </a:spcBef>
              <a:spcAft>
                <a:spcPts val="300"/>
              </a:spcAft>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b="1"/>
              <a:t>Brokers can earn credit off their Mineral bill.</a:t>
            </a:r>
            <a:endParaRPr lang="en-US" b="1" dirty="0"/>
          </a:p>
        </p:txBody>
      </p:sp>
      <p:sp>
        <p:nvSpPr>
          <p:cNvPr id="19" name="Content Placeholder 4">
            <a:extLst>
              <a:ext uri="{FF2B5EF4-FFF2-40B4-BE49-F238E27FC236}">
                <a16:creationId xmlns:a16="http://schemas.microsoft.com/office/drawing/2014/main" id="{56D8145B-91B5-D3D7-96EF-49C243E1EFC2}"/>
              </a:ext>
            </a:extLst>
          </p:cNvPr>
          <p:cNvSpPr txBox="1">
            <a:spLocks/>
          </p:cNvSpPr>
          <p:nvPr/>
        </p:nvSpPr>
        <p:spPr>
          <a:xfrm>
            <a:off x="8307671" y="4270394"/>
            <a:ext cx="2417336" cy="931194"/>
          </a:xfrm>
          <a:prstGeom prst="rect">
            <a:avLst/>
          </a:prstGeom>
        </p:spPr>
        <p:txBody>
          <a:bodyPr vert="horz" lIns="91440" tIns="45720" rIns="91440" bIns="45720" rtlCol="0">
            <a:normAutofit fontScale="92500"/>
          </a:bodyPr>
          <a:lstStyle>
            <a:lvl1pPr marL="0" indent="0" algn="l" defTabSz="914400" rtl="0" eaLnBrk="1" latinLnBrk="0" hangingPunct="1">
              <a:lnSpc>
                <a:spcPts val="1800"/>
              </a:lnSpc>
              <a:spcBef>
                <a:spcPts val="0"/>
              </a:spcBef>
              <a:spcAft>
                <a:spcPts val="300"/>
              </a:spcAft>
              <a:buFont typeface="Arial" panose="020B0604020202020204" pitchFamily="34" charset="0"/>
              <a:buNone/>
              <a:defRPr sz="1400" kern="1200">
                <a:solidFill>
                  <a:schemeClr val="tx1"/>
                </a:solidFill>
                <a:latin typeface="+mn-lt"/>
                <a:ea typeface="+mn-ea"/>
                <a:cs typeface="+mn-cs"/>
              </a:defRPr>
            </a:lvl1pPr>
            <a:lvl2pPr marL="685800" indent="-228600" algn="l" defTabSz="914400" rtl="0" eaLnBrk="1" latinLnBrk="0" hangingPunct="1">
              <a:lnSpc>
                <a:spcPts val="2200"/>
              </a:lnSpc>
              <a:spcBef>
                <a:spcPts val="500"/>
              </a:spcBef>
              <a:spcAft>
                <a:spcPts val="300"/>
              </a:spcAft>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ts val="2000"/>
              </a:lnSpc>
              <a:spcBef>
                <a:spcPts val="500"/>
              </a:spcBef>
              <a:spcAft>
                <a:spcPts val="300"/>
              </a:spcAft>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ts val="1800"/>
              </a:lnSpc>
              <a:spcBef>
                <a:spcPts val="500"/>
              </a:spcBef>
              <a:spcAft>
                <a:spcPts val="300"/>
              </a:spcAft>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ts val="1600"/>
              </a:lnSpc>
              <a:spcBef>
                <a:spcPts val="500"/>
              </a:spcBef>
              <a:spcAft>
                <a:spcPts val="300"/>
              </a:spcAft>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b="1"/>
              <a:t>Contact your Mineral account manager to learn more about the MAP.</a:t>
            </a:r>
            <a:endParaRPr lang="en-US" b="1" dirty="0"/>
          </a:p>
        </p:txBody>
      </p:sp>
      <p:pic>
        <p:nvPicPr>
          <p:cNvPr id="20" name="Picture 19">
            <a:extLst>
              <a:ext uri="{FF2B5EF4-FFF2-40B4-BE49-F238E27FC236}">
                <a16:creationId xmlns:a16="http://schemas.microsoft.com/office/drawing/2014/main" id="{06F6EAF9-915C-4042-64B0-D14F6A527F66}"/>
              </a:ext>
            </a:extLst>
          </p:cNvPr>
          <p:cNvPicPr>
            <a:picLocks noChangeAspect="1"/>
          </p:cNvPicPr>
          <p:nvPr/>
        </p:nvPicPr>
        <p:blipFill>
          <a:blip r:embed="rId3"/>
          <a:stretch>
            <a:fillRect/>
          </a:stretch>
        </p:blipFill>
        <p:spPr>
          <a:xfrm>
            <a:off x="8906031" y="3038540"/>
            <a:ext cx="1143000" cy="833149"/>
          </a:xfrm>
          <a:prstGeom prst="rect">
            <a:avLst/>
          </a:prstGeom>
        </p:spPr>
      </p:pic>
      <p:pic>
        <p:nvPicPr>
          <p:cNvPr id="21" name="Picture 20">
            <a:extLst>
              <a:ext uri="{FF2B5EF4-FFF2-40B4-BE49-F238E27FC236}">
                <a16:creationId xmlns:a16="http://schemas.microsoft.com/office/drawing/2014/main" id="{F72F84F5-685C-8B10-706D-BAE27C17E9A8}"/>
              </a:ext>
            </a:extLst>
          </p:cNvPr>
          <p:cNvPicPr>
            <a:picLocks noChangeAspect="1"/>
          </p:cNvPicPr>
          <p:nvPr/>
        </p:nvPicPr>
        <p:blipFill>
          <a:blip r:embed="rId4"/>
          <a:stretch>
            <a:fillRect/>
          </a:stretch>
        </p:blipFill>
        <p:spPr>
          <a:xfrm>
            <a:off x="5638800" y="2996976"/>
            <a:ext cx="914400" cy="933450"/>
          </a:xfrm>
          <a:prstGeom prst="rect">
            <a:avLst/>
          </a:prstGeom>
        </p:spPr>
      </p:pic>
      <p:pic>
        <p:nvPicPr>
          <p:cNvPr id="22" name="Picture 21">
            <a:extLst>
              <a:ext uri="{FF2B5EF4-FFF2-40B4-BE49-F238E27FC236}">
                <a16:creationId xmlns:a16="http://schemas.microsoft.com/office/drawing/2014/main" id="{BEFFFE84-8E7F-5479-2AF5-1DEEE32E91A3}"/>
              </a:ext>
            </a:extLst>
          </p:cNvPr>
          <p:cNvPicPr>
            <a:picLocks noChangeAspect="1"/>
          </p:cNvPicPr>
          <p:nvPr/>
        </p:nvPicPr>
        <p:blipFill>
          <a:blip r:embed="rId5"/>
          <a:stretch>
            <a:fillRect/>
          </a:stretch>
        </p:blipFill>
        <p:spPr>
          <a:xfrm>
            <a:off x="2142969" y="3173278"/>
            <a:ext cx="1143000" cy="563671"/>
          </a:xfrm>
          <a:prstGeom prst="rect">
            <a:avLst/>
          </a:prstGeom>
        </p:spPr>
      </p:pic>
    </p:spTree>
    <p:extLst>
      <p:ext uri="{BB962C8B-B14F-4D97-AF65-F5344CB8AC3E}">
        <p14:creationId xmlns:p14="http://schemas.microsoft.com/office/powerpoint/2010/main" val="17525496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BB841F-FC66-3842-8A4B-21EC38B34D7B}"/>
              </a:ext>
            </a:extLst>
          </p:cNvPr>
          <p:cNvSpPr>
            <a:spLocks noGrp="1"/>
          </p:cNvSpPr>
          <p:nvPr>
            <p:ph type="title"/>
          </p:nvPr>
        </p:nvSpPr>
        <p:spPr>
          <a:xfrm>
            <a:off x="424248" y="1046162"/>
            <a:ext cx="3900102" cy="1815593"/>
          </a:xfrm>
        </p:spPr>
        <p:txBody>
          <a:bodyPr>
            <a:normAutofit/>
          </a:bodyPr>
          <a:lstStyle/>
          <a:p>
            <a:r>
              <a:rPr lang="en-US" dirty="0"/>
              <a:t>Stay Informed. Share with Confidence.</a:t>
            </a:r>
          </a:p>
        </p:txBody>
      </p:sp>
      <p:sp>
        <p:nvSpPr>
          <p:cNvPr id="3" name="Slide Number Placeholder 2">
            <a:extLst>
              <a:ext uri="{FF2B5EF4-FFF2-40B4-BE49-F238E27FC236}">
                <a16:creationId xmlns:a16="http://schemas.microsoft.com/office/drawing/2014/main" id="{8A72796D-554B-554D-9A2A-9A9AB9220ADE}"/>
              </a:ext>
            </a:extLst>
          </p:cNvPr>
          <p:cNvSpPr>
            <a:spLocks noGrp="1"/>
          </p:cNvSpPr>
          <p:nvPr>
            <p:ph type="sldNum" sz="quarter" idx="4"/>
          </p:nvPr>
        </p:nvSpPr>
        <p:spPr/>
        <p:txBody>
          <a:bodyPr/>
          <a:lstStyle/>
          <a:p>
            <a:fld id="{E9EA568D-3F9E-F248-AE0D-0AAE8DCAB382}" type="slidenum">
              <a:rPr lang="en-US" smtClean="0"/>
              <a:pPr/>
              <a:t>14</a:t>
            </a:fld>
            <a:endParaRPr lang="en-US" dirty="0"/>
          </a:p>
        </p:txBody>
      </p:sp>
      <p:sp>
        <p:nvSpPr>
          <p:cNvPr id="6" name="TextBox 5">
            <a:extLst>
              <a:ext uri="{FF2B5EF4-FFF2-40B4-BE49-F238E27FC236}">
                <a16:creationId xmlns:a16="http://schemas.microsoft.com/office/drawing/2014/main" id="{F4B1B0F3-B368-ACA6-94DC-AF7D88FC518E}"/>
              </a:ext>
            </a:extLst>
          </p:cNvPr>
          <p:cNvSpPr txBox="1"/>
          <p:nvPr/>
        </p:nvSpPr>
        <p:spPr>
          <a:xfrm>
            <a:off x="4637722" y="743355"/>
            <a:ext cx="7409497" cy="3693319"/>
          </a:xfrm>
          <a:prstGeom prst="rect">
            <a:avLst/>
          </a:prstGeom>
          <a:noFill/>
        </p:spPr>
        <p:txBody>
          <a:bodyPr wrap="square">
            <a:spAutoFit/>
          </a:bodyPr>
          <a:lstStyle/>
          <a:p>
            <a:r>
              <a:rPr lang="en-US" b="1" dirty="0"/>
              <a:t>Resources to help you support your Select Health clients:</a:t>
            </a:r>
            <a:br>
              <a:rPr lang="en-US" b="1" dirty="0"/>
            </a:br>
            <a:endParaRPr lang="en-US" dirty="0"/>
          </a:p>
          <a:p>
            <a:r>
              <a:rPr lang="en-US" dirty="0"/>
              <a:t>✅ </a:t>
            </a:r>
            <a:r>
              <a:rPr lang="en-US" b="1" dirty="0" err="1"/>
              <a:t>Opt</a:t>
            </a:r>
            <a:r>
              <a:rPr lang="en-US" b="1" dirty="0"/>
              <a:t> in to </a:t>
            </a:r>
            <a:r>
              <a:rPr lang="en-US" b="1" dirty="0" err="1"/>
              <a:t>Mitratech</a:t>
            </a:r>
            <a:r>
              <a:rPr lang="en-US" b="1" dirty="0"/>
              <a:t> Mineral updates</a:t>
            </a:r>
            <a:br>
              <a:rPr lang="en-US" dirty="0"/>
            </a:br>
            <a:r>
              <a:rPr lang="en-US" dirty="0"/>
              <a:t>Get timely tips, tools, and webinars from </a:t>
            </a:r>
            <a:r>
              <a:rPr lang="en-US" dirty="0" err="1"/>
              <a:t>Mitratech</a:t>
            </a:r>
            <a:r>
              <a:rPr lang="en-US" dirty="0"/>
              <a:t> Mineral, so you can stay current and confidently guide your clients.</a:t>
            </a:r>
            <a:br>
              <a:rPr lang="en-US" dirty="0"/>
            </a:br>
            <a:br>
              <a:rPr lang="en-US" dirty="0"/>
            </a:br>
            <a:r>
              <a:rPr lang="en-US" dirty="0"/>
              <a:t>👉 </a:t>
            </a:r>
            <a:r>
              <a:rPr lang="en-US" dirty="0">
                <a:hlinkClick r:id="rId3"/>
              </a:rPr>
              <a:t>Subscribe </a:t>
            </a:r>
            <a:r>
              <a:rPr lang="en-US">
                <a:hlinkClick r:id="rId3"/>
              </a:rPr>
              <a:t>to receive updates</a:t>
            </a:r>
            <a:br>
              <a:rPr lang="en-US" dirty="0"/>
            </a:br>
            <a:endParaRPr lang="en-US" dirty="0"/>
          </a:p>
          <a:p>
            <a:r>
              <a:rPr lang="en-US" dirty="0"/>
              <a:t>✅ </a:t>
            </a:r>
            <a:r>
              <a:rPr lang="en-US" b="1" dirty="0"/>
              <a:t>Access the Select Health + Mineral Marketing Toolkit</a:t>
            </a:r>
            <a:br>
              <a:rPr lang="en-US" dirty="0"/>
            </a:br>
            <a:r>
              <a:rPr lang="en-US" dirty="0"/>
              <a:t>Easily share the value of </a:t>
            </a:r>
            <a:r>
              <a:rPr lang="en-US" dirty="0" err="1"/>
              <a:t>Mitratech</a:t>
            </a:r>
            <a:r>
              <a:rPr lang="en-US" dirty="0"/>
              <a:t> Mineral with your Select Health clients.</a:t>
            </a:r>
            <a:br>
              <a:rPr lang="en-US" dirty="0"/>
            </a:br>
            <a:br>
              <a:rPr lang="en-US" dirty="0"/>
            </a:br>
            <a:r>
              <a:rPr lang="en-US" dirty="0"/>
              <a:t>📦 </a:t>
            </a:r>
            <a:r>
              <a:rPr lang="en-US" dirty="0">
                <a:hlinkClick r:id="rId4"/>
              </a:rPr>
              <a:t>Explore the toolkit</a:t>
            </a:r>
            <a:endParaRPr lang="en-US" dirty="0"/>
          </a:p>
        </p:txBody>
      </p:sp>
      <p:sp>
        <p:nvSpPr>
          <p:cNvPr id="5" name="TextBox 4">
            <a:extLst>
              <a:ext uri="{FF2B5EF4-FFF2-40B4-BE49-F238E27FC236}">
                <a16:creationId xmlns:a16="http://schemas.microsoft.com/office/drawing/2014/main" id="{D00A998A-8C6F-F4EB-C2F9-6E1BAD10A876}"/>
              </a:ext>
            </a:extLst>
          </p:cNvPr>
          <p:cNvSpPr txBox="1"/>
          <p:nvPr/>
        </p:nvSpPr>
        <p:spPr>
          <a:xfrm>
            <a:off x="214313" y="5468314"/>
            <a:ext cx="6097904" cy="923330"/>
          </a:xfrm>
          <a:prstGeom prst="rect">
            <a:avLst/>
          </a:prstGeom>
          <a:noFill/>
        </p:spPr>
        <p:txBody>
          <a:bodyPr wrap="square">
            <a:spAutoFit/>
          </a:bodyPr>
          <a:lstStyle/>
          <a:p>
            <a:r>
              <a:rPr lang="en-US" dirty="0"/>
              <a:t>Contact the </a:t>
            </a:r>
            <a:r>
              <a:rPr lang="en-US" dirty="0" err="1"/>
              <a:t>Mitratech</a:t>
            </a:r>
            <a:r>
              <a:rPr lang="en-US" dirty="0"/>
              <a:t> Mineral </a:t>
            </a:r>
            <a:br>
              <a:rPr lang="en-US" dirty="0"/>
            </a:br>
            <a:r>
              <a:rPr lang="en-US" dirty="0"/>
              <a:t>team at:</a:t>
            </a:r>
            <a:br>
              <a:rPr lang="en-US" dirty="0"/>
            </a:br>
            <a:r>
              <a:rPr lang="en-US" dirty="0">
                <a:solidFill>
                  <a:schemeClr val="tx2"/>
                </a:solidFill>
                <a:hlinkClick r:id="rId5"/>
              </a:rPr>
              <a:t>selecthealth@trustmineral.com</a:t>
            </a:r>
            <a:endParaRPr lang="en-US" dirty="0">
              <a:solidFill>
                <a:schemeClr val="tx2"/>
              </a:solidFill>
            </a:endParaRPr>
          </a:p>
        </p:txBody>
      </p:sp>
    </p:spTree>
    <p:extLst>
      <p:ext uri="{BB962C8B-B14F-4D97-AF65-F5344CB8AC3E}">
        <p14:creationId xmlns:p14="http://schemas.microsoft.com/office/powerpoint/2010/main" val="4002333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AD1F0512-6F86-40BA-437D-6A0AFD86F25C}"/>
              </a:ext>
            </a:extLst>
          </p:cNvPr>
          <p:cNvSpPr>
            <a:spLocks noGrp="1"/>
          </p:cNvSpPr>
          <p:nvPr>
            <p:ph type="title"/>
          </p:nvPr>
        </p:nvSpPr>
        <p:spPr/>
        <p:txBody>
          <a:bodyPr>
            <a:normAutofit/>
          </a:bodyPr>
          <a:lstStyle/>
          <a:p>
            <a:r>
              <a:rPr lang="en-US" sz="3200" dirty="0">
                <a:latin typeface="+mn-lt"/>
              </a:rPr>
              <a:t>The challenge for employers</a:t>
            </a:r>
            <a:endParaRPr lang="en-US" dirty="0"/>
          </a:p>
        </p:txBody>
      </p:sp>
      <p:sp>
        <p:nvSpPr>
          <p:cNvPr id="11" name="TextBox 10">
            <a:extLst>
              <a:ext uri="{FF2B5EF4-FFF2-40B4-BE49-F238E27FC236}">
                <a16:creationId xmlns:a16="http://schemas.microsoft.com/office/drawing/2014/main" id="{DBFD2E66-E361-B3E0-C3AF-C4EF2291919C}"/>
              </a:ext>
            </a:extLst>
          </p:cNvPr>
          <p:cNvSpPr txBox="1"/>
          <p:nvPr/>
        </p:nvSpPr>
        <p:spPr>
          <a:xfrm>
            <a:off x="2523268" y="1961082"/>
            <a:ext cx="2449831"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82828"/>
                </a:solidFill>
                <a:effectLst/>
                <a:uLnTx/>
                <a:uFillTx/>
                <a:latin typeface="Roboto" panose="02000000000000000000" pitchFamily="2" charset="0"/>
                <a:ea typeface="Roboto" panose="02000000000000000000" pitchFamily="2" charset="0"/>
                <a:cs typeface="+mn-cs"/>
              </a:rPr>
              <a:t>HR compliance</a:t>
            </a:r>
          </a:p>
        </p:txBody>
      </p:sp>
      <p:sp>
        <p:nvSpPr>
          <p:cNvPr id="12" name="TextBox 11">
            <a:extLst>
              <a:ext uri="{FF2B5EF4-FFF2-40B4-BE49-F238E27FC236}">
                <a16:creationId xmlns:a16="http://schemas.microsoft.com/office/drawing/2014/main" id="{1D36F525-029B-19FC-9A00-3240B919A7C2}"/>
              </a:ext>
            </a:extLst>
          </p:cNvPr>
          <p:cNvSpPr txBox="1"/>
          <p:nvPr/>
        </p:nvSpPr>
        <p:spPr>
          <a:xfrm>
            <a:off x="465048" y="3373064"/>
            <a:ext cx="419993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chemeClr val="tx2">
                    <a:lumMod val="75000"/>
                  </a:schemeClr>
                </a:solidFill>
                <a:effectLst/>
                <a:uLnTx/>
                <a:uFillTx/>
                <a:latin typeface="Roboto" panose="02000000000000000000" pitchFamily="2" charset="0"/>
                <a:ea typeface="Roboto" panose="02000000000000000000" pitchFamily="2" charset="0"/>
                <a:cs typeface="+mn-cs"/>
              </a:rPr>
              <a:t>Employee benefits</a:t>
            </a:r>
          </a:p>
        </p:txBody>
      </p:sp>
      <p:sp>
        <p:nvSpPr>
          <p:cNvPr id="13" name="TextBox 12">
            <a:extLst>
              <a:ext uri="{FF2B5EF4-FFF2-40B4-BE49-F238E27FC236}">
                <a16:creationId xmlns:a16="http://schemas.microsoft.com/office/drawing/2014/main" id="{4A2E8483-F8A8-E2A2-9CD5-B0697777A960}"/>
              </a:ext>
            </a:extLst>
          </p:cNvPr>
          <p:cNvSpPr txBox="1"/>
          <p:nvPr/>
        </p:nvSpPr>
        <p:spPr>
          <a:xfrm>
            <a:off x="2092112" y="2407158"/>
            <a:ext cx="2449831"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282828"/>
                </a:solidFill>
                <a:effectLst/>
                <a:uLnTx/>
                <a:uFillTx/>
                <a:latin typeface="Roboto" panose="02000000000000000000" pitchFamily="2" charset="0"/>
                <a:ea typeface="Roboto" panose="02000000000000000000" pitchFamily="2" charset="0"/>
                <a:cs typeface="+mn-cs"/>
              </a:rPr>
              <a:t>Employee management</a:t>
            </a:r>
          </a:p>
        </p:txBody>
      </p:sp>
      <p:sp>
        <p:nvSpPr>
          <p:cNvPr id="16" name="TextBox 15">
            <a:extLst>
              <a:ext uri="{FF2B5EF4-FFF2-40B4-BE49-F238E27FC236}">
                <a16:creationId xmlns:a16="http://schemas.microsoft.com/office/drawing/2014/main" id="{200B58D1-956E-A4F2-B4BC-7391B0399BE9}"/>
              </a:ext>
            </a:extLst>
          </p:cNvPr>
          <p:cNvSpPr txBox="1"/>
          <p:nvPr/>
        </p:nvSpPr>
        <p:spPr>
          <a:xfrm>
            <a:off x="1472902" y="2845680"/>
            <a:ext cx="309385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accent6"/>
                </a:solidFill>
                <a:effectLst/>
                <a:uLnTx/>
                <a:uFillTx/>
                <a:latin typeface="Roboto" panose="02000000000000000000" pitchFamily="2" charset="0"/>
                <a:ea typeface="Roboto" panose="02000000000000000000" pitchFamily="2" charset="0"/>
                <a:cs typeface="+mn-cs"/>
              </a:rPr>
              <a:t>Leave of absence</a:t>
            </a:r>
          </a:p>
        </p:txBody>
      </p:sp>
      <p:sp>
        <p:nvSpPr>
          <p:cNvPr id="17" name="TextBox 16">
            <a:extLst>
              <a:ext uri="{FF2B5EF4-FFF2-40B4-BE49-F238E27FC236}">
                <a16:creationId xmlns:a16="http://schemas.microsoft.com/office/drawing/2014/main" id="{51640BA9-A840-D7D0-6286-DCD376480BF2}"/>
              </a:ext>
            </a:extLst>
          </p:cNvPr>
          <p:cNvSpPr txBox="1"/>
          <p:nvPr/>
        </p:nvSpPr>
        <p:spPr>
          <a:xfrm>
            <a:off x="4564674" y="1975408"/>
            <a:ext cx="296653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chemeClr val="tx2">
                    <a:lumMod val="75000"/>
                  </a:schemeClr>
                </a:solidFill>
                <a:effectLst/>
                <a:uLnTx/>
                <a:uFillTx/>
                <a:latin typeface="Roboto" panose="02000000000000000000" pitchFamily="2" charset="0"/>
                <a:ea typeface="Roboto" panose="02000000000000000000" pitchFamily="2" charset="0"/>
                <a:cs typeface="+mn-cs"/>
              </a:rPr>
              <a:t>Termination</a:t>
            </a:r>
          </a:p>
        </p:txBody>
      </p:sp>
      <p:sp>
        <p:nvSpPr>
          <p:cNvPr id="18" name="TextBox 17">
            <a:extLst>
              <a:ext uri="{FF2B5EF4-FFF2-40B4-BE49-F238E27FC236}">
                <a16:creationId xmlns:a16="http://schemas.microsoft.com/office/drawing/2014/main" id="{148A9FD6-9963-81AB-4EB0-3BE46B6FC0D0}"/>
              </a:ext>
            </a:extLst>
          </p:cNvPr>
          <p:cNvSpPr txBox="1"/>
          <p:nvPr/>
        </p:nvSpPr>
        <p:spPr>
          <a:xfrm>
            <a:off x="7662475" y="2948172"/>
            <a:ext cx="285986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tx2">
                    <a:lumMod val="50000"/>
                  </a:schemeClr>
                </a:solidFill>
                <a:effectLst/>
                <a:uLnTx/>
                <a:uFillTx/>
                <a:latin typeface="Roboto" panose="02000000000000000000" pitchFamily="2" charset="0"/>
                <a:ea typeface="Roboto" panose="02000000000000000000" pitchFamily="2" charset="0"/>
                <a:cs typeface="+mn-cs"/>
              </a:rPr>
              <a:t>Recruiting &amp; hiring</a:t>
            </a:r>
          </a:p>
        </p:txBody>
      </p:sp>
      <p:sp>
        <p:nvSpPr>
          <p:cNvPr id="19" name="TextBox 18">
            <a:extLst>
              <a:ext uri="{FF2B5EF4-FFF2-40B4-BE49-F238E27FC236}">
                <a16:creationId xmlns:a16="http://schemas.microsoft.com/office/drawing/2014/main" id="{9533393A-AB54-FF28-96F4-48B9AC500881}"/>
              </a:ext>
            </a:extLst>
          </p:cNvPr>
          <p:cNvSpPr txBox="1"/>
          <p:nvPr/>
        </p:nvSpPr>
        <p:spPr>
          <a:xfrm>
            <a:off x="7615488" y="3461893"/>
            <a:ext cx="374258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chemeClr val="tx2">
                    <a:lumMod val="75000"/>
                  </a:schemeClr>
                </a:solidFill>
                <a:effectLst/>
                <a:uLnTx/>
                <a:uFillTx/>
                <a:latin typeface="Roboto" panose="02000000000000000000" pitchFamily="2" charset="0"/>
                <a:ea typeface="Roboto" panose="02000000000000000000" pitchFamily="2" charset="0"/>
                <a:cs typeface="+mn-cs"/>
              </a:rPr>
              <a:t>Workplace</a:t>
            </a:r>
            <a:r>
              <a:rPr kumimoji="0" lang="en-US" sz="3600" b="0" i="0" u="none" strike="noStrike" kern="1200" cap="none" spc="0" normalizeH="0" noProof="0" dirty="0">
                <a:ln>
                  <a:noFill/>
                </a:ln>
                <a:solidFill>
                  <a:schemeClr val="tx2">
                    <a:lumMod val="75000"/>
                  </a:schemeClr>
                </a:solidFill>
                <a:effectLst/>
                <a:uLnTx/>
                <a:uFillTx/>
                <a:latin typeface="Roboto" panose="02000000000000000000" pitchFamily="2" charset="0"/>
                <a:ea typeface="Roboto" panose="02000000000000000000" pitchFamily="2" charset="0"/>
                <a:cs typeface="+mn-cs"/>
              </a:rPr>
              <a:t> </a:t>
            </a:r>
            <a:r>
              <a:rPr kumimoji="0" lang="en-US" sz="3600" b="0" i="0" u="none" strike="noStrike" kern="1200" cap="none" spc="0" normalizeH="0" baseline="0" noProof="0" dirty="0">
                <a:ln>
                  <a:noFill/>
                </a:ln>
                <a:solidFill>
                  <a:schemeClr val="tx2">
                    <a:lumMod val="75000"/>
                  </a:schemeClr>
                </a:solidFill>
                <a:effectLst/>
                <a:uLnTx/>
                <a:uFillTx/>
                <a:latin typeface="Roboto" panose="02000000000000000000" pitchFamily="2" charset="0"/>
                <a:ea typeface="Roboto" panose="02000000000000000000" pitchFamily="2" charset="0"/>
                <a:cs typeface="+mn-cs"/>
              </a:rPr>
              <a:t>safety</a:t>
            </a:r>
          </a:p>
        </p:txBody>
      </p:sp>
      <p:sp>
        <p:nvSpPr>
          <p:cNvPr id="20" name="Subtitle 2">
            <a:extLst>
              <a:ext uri="{FF2B5EF4-FFF2-40B4-BE49-F238E27FC236}">
                <a16:creationId xmlns:a16="http://schemas.microsoft.com/office/drawing/2014/main" id="{C7BBF01E-1856-1D06-205C-BE52BC8F3CA9}"/>
              </a:ext>
            </a:extLst>
          </p:cNvPr>
          <p:cNvSpPr txBox="1">
            <a:spLocks/>
          </p:cNvSpPr>
          <p:nvPr/>
        </p:nvSpPr>
        <p:spPr>
          <a:xfrm>
            <a:off x="4318280" y="2577253"/>
            <a:ext cx="3461364" cy="1568717"/>
          </a:xfrm>
          <a:prstGeom prst="rect">
            <a:avLst/>
          </a:prstGeom>
        </p:spPr>
        <p:txBody>
          <a:bodyPr/>
          <a:lstStyle>
            <a:lvl1pPr marL="228600" indent="-228600" algn="l" defTabSz="914400" rtl="0" eaLnBrk="1" latinLnBrk="0" hangingPunct="1">
              <a:lnSpc>
                <a:spcPts val="2400"/>
              </a:lnSpc>
              <a:spcBef>
                <a:spcPts val="0"/>
              </a:spcBef>
              <a:spcAft>
                <a:spcPts val="300"/>
              </a:spcAft>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ts val="2200"/>
              </a:lnSpc>
              <a:spcBef>
                <a:spcPts val="500"/>
              </a:spcBef>
              <a:spcAft>
                <a:spcPts val="300"/>
              </a:spcAft>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ts val="2000"/>
              </a:lnSpc>
              <a:spcBef>
                <a:spcPts val="500"/>
              </a:spcBef>
              <a:spcAft>
                <a:spcPts val="300"/>
              </a:spcAft>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ts val="1800"/>
              </a:lnSpc>
              <a:spcBef>
                <a:spcPts val="500"/>
              </a:spcBef>
              <a:spcAft>
                <a:spcPts val="300"/>
              </a:spcAft>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ts val="1600"/>
              </a:lnSpc>
              <a:spcBef>
                <a:spcPts val="500"/>
              </a:spcBef>
              <a:spcAft>
                <a:spcPts val="300"/>
              </a:spcAft>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US" sz="9600" b="1" spc="-150" dirty="0">
                <a:solidFill>
                  <a:schemeClr val="tx2"/>
                </a:solidFill>
                <a:latin typeface="Roboto" pitchFamily="2" charset="0"/>
                <a:ea typeface="Roboto" pitchFamily="2" charset="0"/>
              </a:rPr>
              <a:t>Help!</a:t>
            </a:r>
          </a:p>
        </p:txBody>
      </p:sp>
      <p:sp>
        <p:nvSpPr>
          <p:cNvPr id="21" name="Text Placeholder 4">
            <a:extLst>
              <a:ext uri="{FF2B5EF4-FFF2-40B4-BE49-F238E27FC236}">
                <a16:creationId xmlns:a16="http://schemas.microsoft.com/office/drawing/2014/main" id="{58C002C7-F812-F37F-CE57-537C38BF68A3}"/>
              </a:ext>
            </a:extLst>
          </p:cNvPr>
          <p:cNvSpPr txBox="1">
            <a:spLocks/>
          </p:cNvSpPr>
          <p:nvPr/>
        </p:nvSpPr>
        <p:spPr>
          <a:xfrm>
            <a:off x="3748183" y="1434611"/>
            <a:ext cx="3258917" cy="369332"/>
          </a:xfrm>
          <a:prstGeom prst="rect">
            <a:avLst/>
          </a:prstGeom>
        </p:spPr>
        <p:txBody>
          <a:bodyPr vert="horz" lIns="109728" tIns="54864" rIns="109728" bIns="54864" rtlCol="0">
            <a:noAutofit/>
          </a:bodyPr>
          <a:lstStyle>
            <a:lvl1pPr marL="0" indent="0" algn="ctr" defTabSz="457200" rtl="0" eaLnBrk="1" latinLnBrk="0" hangingPunct="1">
              <a:spcBef>
                <a:spcPct val="20000"/>
              </a:spcBef>
              <a:buFont typeface="Arial"/>
              <a:buNone/>
              <a:defRPr sz="2000" kern="1200">
                <a:solidFill>
                  <a:schemeClr val="bg1"/>
                </a:solidFill>
                <a:latin typeface="Georgia"/>
                <a:ea typeface="+mn-ea"/>
                <a:cs typeface="Georgia"/>
              </a:defRPr>
            </a:lvl1pPr>
            <a:lvl2pPr marL="914400" indent="-347472" algn="l" defTabSz="457200" rtl="0" eaLnBrk="1" latinLnBrk="0" hangingPunct="1">
              <a:spcBef>
                <a:spcPct val="20000"/>
              </a:spcBef>
              <a:buFont typeface="Arial" panose="020B0604020202020204" pitchFamily="34" charset="0"/>
              <a:buChar char="•"/>
              <a:defRPr sz="2400" kern="1200" baseline="0">
                <a:solidFill>
                  <a:schemeClr val="tx1"/>
                </a:solidFill>
                <a:latin typeface="+mn-lt"/>
                <a:ea typeface="+mn-ea"/>
                <a:cs typeface="+mn-cs"/>
              </a:defRPr>
            </a:lvl2pPr>
            <a:lvl3pPr marL="1143000" indent="-347472" algn="l" defTabSz="457200" rtl="0" eaLnBrk="1" latinLnBrk="0" hangingPunct="1">
              <a:spcBef>
                <a:spcPct val="20000"/>
              </a:spcBef>
              <a:buFont typeface="Arial"/>
              <a:buChar char="•"/>
              <a:defRPr sz="2400" kern="1200" baseline="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n-US" b="0" i="0" u="none" strike="noStrike" kern="1200" cap="none" spc="0" normalizeH="0" baseline="0" noProof="0" dirty="0">
                <a:ln>
                  <a:noFill/>
                </a:ln>
                <a:solidFill>
                  <a:schemeClr val="accent6"/>
                </a:solidFill>
                <a:effectLst/>
                <a:uLnTx/>
                <a:uFillTx/>
                <a:latin typeface="Roboto" panose="02000000000000000000" pitchFamily="2" charset="0"/>
                <a:ea typeface="Roboto" panose="02000000000000000000" pitchFamily="2" charset="0"/>
                <a:cs typeface="Georgia" charset="0"/>
              </a:rPr>
              <a:t>Law and policy alerts</a:t>
            </a:r>
          </a:p>
        </p:txBody>
      </p:sp>
      <p:sp>
        <p:nvSpPr>
          <p:cNvPr id="22" name="Text Placeholder 4">
            <a:extLst>
              <a:ext uri="{FF2B5EF4-FFF2-40B4-BE49-F238E27FC236}">
                <a16:creationId xmlns:a16="http://schemas.microsoft.com/office/drawing/2014/main" id="{B559A229-33E1-CC61-7136-453E4D975787}"/>
              </a:ext>
            </a:extLst>
          </p:cNvPr>
          <p:cNvSpPr txBox="1">
            <a:spLocks/>
          </p:cNvSpPr>
          <p:nvPr/>
        </p:nvSpPr>
        <p:spPr>
          <a:xfrm>
            <a:off x="2884529" y="4726012"/>
            <a:ext cx="3560580" cy="482007"/>
          </a:xfrm>
          <a:prstGeom prst="rect">
            <a:avLst/>
          </a:prstGeom>
        </p:spPr>
        <p:txBody>
          <a:bodyPr vert="horz" lIns="109728" tIns="54864" rIns="109728" bIns="54864" rtlCol="0">
            <a:noAutofit/>
          </a:bodyPr>
          <a:lstStyle>
            <a:lvl1pPr marL="0" indent="0" algn="ctr" defTabSz="457200" rtl="0" eaLnBrk="1" latinLnBrk="0" hangingPunct="1">
              <a:spcBef>
                <a:spcPct val="20000"/>
              </a:spcBef>
              <a:buFont typeface="Arial"/>
              <a:buNone/>
              <a:defRPr sz="2000" kern="1200">
                <a:solidFill>
                  <a:schemeClr val="bg1"/>
                </a:solidFill>
                <a:latin typeface="Georgia"/>
                <a:ea typeface="+mn-ea"/>
                <a:cs typeface="Georgia"/>
              </a:defRPr>
            </a:lvl1pPr>
            <a:lvl2pPr marL="914400" indent="-347472" algn="l" defTabSz="457200" rtl="0" eaLnBrk="1" latinLnBrk="0" hangingPunct="1">
              <a:spcBef>
                <a:spcPct val="20000"/>
              </a:spcBef>
              <a:buFont typeface="Arial" panose="020B0604020202020204" pitchFamily="34" charset="0"/>
              <a:buChar char="•"/>
              <a:defRPr sz="2400" kern="1200" baseline="0">
                <a:solidFill>
                  <a:schemeClr val="tx1"/>
                </a:solidFill>
                <a:latin typeface="+mn-lt"/>
                <a:ea typeface="+mn-ea"/>
                <a:cs typeface="+mn-cs"/>
              </a:defRPr>
            </a:lvl2pPr>
            <a:lvl3pPr marL="1143000" indent="-347472" algn="l" defTabSz="457200" rtl="0" eaLnBrk="1" latinLnBrk="0" hangingPunct="1">
              <a:spcBef>
                <a:spcPct val="20000"/>
              </a:spcBef>
              <a:buFont typeface="Arial"/>
              <a:buChar char="•"/>
              <a:defRPr sz="2400" kern="1200" baseline="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n-US" sz="1800" b="0" i="0" u="none" strike="noStrike" kern="1200" cap="none" spc="0" normalizeH="0" baseline="0" noProof="0" dirty="0">
                <a:ln>
                  <a:noFill/>
                </a:ln>
                <a:solidFill>
                  <a:schemeClr val="accent6"/>
                </a:solidFill>
                <a:effectLst/>
                <a:uLnTx/>
                <a:uFillTx/>
                <a:latin typeface="Roboto" panose="02000000000000000000" pitchFamily="2" charset="0"/>
                <a:ea typeface="Roboto" panose="02000000000000000000" pitchFamily="2" charset="0"/>
              </a:rPr>
              <a:t>Harassment prevention training</a:t>
            </a:r>
            <a:endParaRPr kumimoji="0" lang="en-US" sz="1800" b="0" i="0" u="none" strike="noStrike" kern="1200" cap="none" spc="0" normalizeH="0" baseline="0" noProof="0" dirty="0">
              <a:ln>
                <a:noFill/>
              </a:ln>
              <a:solidFill>
                <a:schemeClr val="accent6"/>
              </a:solidFill>
              <a:effectLst/>
              <a:uLnTx/>
              <a:uFillTx/>
              <a:latin typeface="Roboto" panose="02000000000000000000" pitchFamily="2" charset="0"/>
              <a:ea typeface="Roboto" panose="02000000000000000000" pitchFamily="2" charset="0"/>
              <a:cs typeface="Georgia" charset="0"/>
            </a:endParaRPr>
          </a:p>
        </p:txBody>
      </p:sp>
      <p:sp>
        <p:nvSpPr>
          <p:cNvPr id="23" name="TextBox 22">
            <a:extLst>
              <a:ext uri="{FF2B5EF4-FFF2-40B4-BE49-F238E27FC236}">
                <a16:creationId xmlns:a16="http://schemas.microsoft.com/office/drawing/2014/main" id="{4066745C-AEEF-9547-87A2-D27A48905636}"/>
              </a:ext>
            </a:extLst>
          </p:cNvPr>
          <p:cNvSpPr txBox="1"/>
          <p:nvPr/>
        </p:nvSpPr>
        <p:spPr>
          <a:xfrm>
            <a:off x="7429380" y="1922350"/>
            <a:ext cx="1718791"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chemeClr val="tx2"/>
                </a:solidFill>
                <a:effectLst/>
                <a:uLnTx/>
                <a:uFillTx/>
                <a:latin typeface="Roboto" panose="02000000000000000000" pitchFamily="2" charset="0"/>
                <a:ea typeface="Roboto" panose="02000000000000000000" pitchFamily="2" charset="0"/>
                <a:cs typeface="+mn-cs"/>
              </a:rPr>
              <a:t>DE&amp;I</a:t>
            </a:r>
          </a:p>
        </p:txBody>
      </p:sp>
      <p:sp>
        <p:nvSpPr>
          <p:cNvPr id="24" name="Text Placeholder 4">
            <a:extLst>
              <a:ext uri="{FF2B5EF4-FFF2-40B4-BE49-F238E27FC236}">
                <a16:creationId xmlns:a16="http://schemas.microsoft.com/office/drawing/2014/main" id="{4C47BD67-C80A-65AA-0FC1-F10FBD9BFCAF}"/>
              </a:ext>
            </a:extLst>
          </p:cNvPr>
          <p:cNvSpPr txBox="1">
            <a:spLocks/>
          </p:cNvSpPr>
          <p:nvPr/>
        </p:nvSpPr>
        <p:spPr>
          <a:xfrm>
            <a:off x="6303884" y="5082696"/>
            <a:ext cx="1790315" cy="369332"/>
          </a:xfrm>
          <a:prstGeom prst="rect">
            <a:avLst/>
          </a:prstGeom>
        </p:spPr>
        <p:txBody>
          <a:bodyPr vert="horz" lIns="109728" tIns="54864" rIns="109728" bIns="54864" rtlCol="0">
            <a:normAutofit lnSpcReduction="10000"/>
          </a:bodyPr>
          <a:lstStyle>
            <a:lvl1pPr marL="0" indent="0" algn="ctr" defTabSz="457200" rtl="0" eaLnBrk="1" latinLnBrk="0" hangingPunct="1">
              <a:spcBef>
                <a:spcPct val="20000"/>
              </a:spcBef>
              <a:buFont typeface="Arial"/>
              <a:buNone/>
              <a:defRPr sz="2000" kern="1200">
                <a:solidFill>
                  <a:schemeClr val="bg1"/>
                </a:solidFill>
                <a:latin typeface="Georgia"/>
                <a:ea typeface="+mn-ea"/>
                <a:cs typeface="Georgia"/>
              </a:defRPr>
            </a:lvl1pPr>
            <a:lvl2pPr marL="914400" indent="-347472" algn="l" defTabSz="457200" rtl="0" eaLnBrk="1" latinLnBrk="0" hangingPunct="1">
              <a:spcBef>
                <a:spcPct val="20000"/>
              </a:spcBef>
              <a:buFont typeface="Arial" panose="020B0604020202020204" pitchFamily="34" charset="0"/>
              <a:buChar char="•"/>
              <a:defRPr sz="2400" kern="1200" baseline="0">
                <a:solidFill>
                  <a:schemeClr val="tx1"/>
                </a:solidFill>
                <a:latin typeface="+mn-lt"/>
                <a:ea typeface="+mn-ea"/>
                <a:cs typeface="+mn-cs"/>
              </a:defRPr>
            </a:lvl2pPr>
            <a:lvl3pPr marL="1143000" indent="-347472" algn="l" defTabSz="457200" rtl="0" eaLnBrk="1" latinLnBrk="0" hangingPunct="1">
              <a:spcBef>
                <a:spcPct val="20000"/>
              </a:spcBef>
              <a:buFont typeface="Arial"/>
              <a:buChar char="•"/>
              <a:defRPr sz="2400" kern="1200" baseline="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n-US" sz="1800" b="0" i="0" u="none" strike="noStrike" kern="1200" cap="none" spc="0" normalizeH="0" baseline="0" noProof="0" dirty="0">
                <a:ln>
                  <a:noFill/>
                </a:ln>
                <a:solidFill>
                  <a:srgbClr val="282828"/>
                </a:solidFill>
                <a:effectLst/>
                <a:uLnTx/>
                <a:uFillTx/>
                <a:latin typeface="Roboto" panose="02000000000000000000" pitchFamily="2" charset="0"/>
                <a:ea typeface="Roboto" panose="02000000000000000000" pitchFamily="2" charset="0"/>
              </a:rPr>
              <a:t>I-9 guidance</a:t>
            </a:r>
            <a:endParaRPr kumimoji="0" lang="en-US" sz="1800" b="0" i="0" u="none" strike="noStrike" kern="1200" cap="none" spc="0" normalizeH="0" baseline="0" noProof="0" dirty="0">
              <a:ln>
                <a:noFill/>
              </a:ln>
              <a:solidFill>
                <a:srgbClr val="282828"/>
              </a:solidFill>
              <a:effectLst/>
              <a:uLnTx/>
              <a:uFillTx/>
              <a:latin typeface="Roboto" panose="02000000000000000000" pitchFamily="2" charset="0"/>
              <a:ea typeface="Roboto" panose="02000000000000000000" pitchFamily="2" charset="0"/>
              <a:cs typeface="Georgia" charset="0"/>
            </a:endParaRPr>
          </a:p>
        </p:txBody>
      </p:sp>
      <p:sp>
        <p:nvSpPr>
          <p:cNvPr id="25" name="Text Placeholder 4">
            <a:extLst>
              <a:ext uri="{FF2B5EF4-FFF2-40B4-BE49-F238E27FC236}">
                <a16:creationId xmlns:a16="http://schemas.microsoft.com/office/drawing/2014/main" id="{9B388BE7-52C4-F794-9813-20F1EFB91E38}"/>
              </a:ext>
            </a:extLst>
          </p:cNvPr>
          <p:cNvSpPr txBox="1">
            <a:spLocks/>
          </p:cNvSpPr>
          <p:nvPr/>
        </p:nvSpPr>
        <p:spPr>
          <a:xfrm>
            <a:off x="4021841" y="5250845"/>
            <a:ext cx="2282043" cy="337336"/>
          </a:xfrm>
          <a:prstGeom prst="rect">
            <a:avLst/>
          </a:prstGeom>
        </p:spPr>
        <p:txBody>
          <a:bodyPr vert="horz" lIns="109728" tIns="54864" rIns="109728" bIns="54864" rtlCol="0">
            <a:normAutofit fontScale="92500" lnSpcReduction="20000"/>
          </a:bodyPr>
          <a:lstStyle>
            <a:lvl1pPr marL="0" indent="0" algn="ctr" defTabSz="457200" rtl="0" eaLnBrk="1" latinLnBrk="0" hangingPunct="1">
              <a:spcBef>
                <a:spcPct val="20000"/>
              </a:spcBef>
              <a:buFont typeface="Arial"/>
              <a:buNone/>
              <a:defRPr sz="2000" kern="1200">
                <a:solidFill>
                  <a:schemeClr val="bg1"/>
                </a:solidFill>
                <a:latin typeface="Georgia"/>
                <a:ea typeface="+mn-ea"/>
                <a:cs typeface="Georgia"/>
              </a:defRPr>
            </a:lvl1pPr>
            <a:lvl2pPr marL="914400" indent="-347472" algn="l" defTabSz="457200" rtl="0" eaLnBrk="1" latinLnBrk="0" hangingPunct="1">
              <a:spcBef>
                <a:spcPct val="20000"/>
              </a:spcBef>
              <a:buFont typeface="Arial" panose="020B0604020202020204" pitchFamily="34" charset="0"/>
              <a:buChar char="•"/>
              <a:defRPr sz="2400" kern="1200" baseline="0">
                <a:solidFill>
                  <a:schemeClr val="tx1"/>
                </a:solidFill>
                <a:latin typeface="+mn-lt"/>
                <a:ea typeface="+mn-ea"/>
                <a:cs typeface="+mn-cs"/>
              </a:defRPr>
            </a:lvl2pPr>
            <a:lvl3pPr marL="1143000" indent="-347472" algn="l" defTabSz="457200" rtl="0" eaLnBrk="1" latinLnBrk="0" hangingPunct="1">
              <a:spcBef>
                <a:spcPct val="20000"/>
              </a:spcBef>
              <a:buFont typeface="Arial"/>
              <a:buChar char="•"/>
              <a:defRPr sz="2400" kern="1200" baseline="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n-US" sz="1800" b="0" i="0" u="none" strike="noStrike" kern="1200" cap="none" spc="0" normalizeH="0" baseline="0" noProof="0" dirty="0">
                <a:ln>
                  <a:noFill/>
                </a:ln>
                <a:solidFill>
                  <a:srgbClr val="282828"/>
                </a:solidFill>
                <a:effectLst/>
                <a:uLnTx/>
                <a:uFillTx/>
                <a:latin typeface="Roboto" panose="02000000000000000000" pitchFamily="2" charset="0"/>
                <a:ea typeface="Roboto" panose="02000000000000000000" pitchFamily="2" charset="0"/>
              </a:rPr>
              <a:t>ACA Responsibilities</a:t>
            </a:r>
          </a:p>
        </p:txBody>
      </p:sp>
      <p:sp>
        <p:nvSpPr>
          <p:cNvPr id="26" name="Text Placeholder 4">
            <a:extLst>
              <a:ext uri="{FF2B5EF4-FFF2-40B4-BE49-F238E27FC236}">
                <a16:creationId xmlns:a16="http://schemas.microsoft.com/office/drawing/2014/main" id="{61C5F40F-F6C0-7DDC-9684-6E8FCF0F1DF0}"/>
              </a:ext>
            </a:extLst>
          </p:cNvPr>
          <p:cNvSpPr txBox="1">
            <a:spLocks/>
          </p:cNvSpPr>
          <p:nvPr/>
        </p:nvSpPr>
        <p:spPr>
          <a:xfrm>
            <a:off x="6445109" y="4078138"/>
            <a:ext cx="2434733" cy="830996"/>
          </a:xfrm>
          <a:prstGeom prst="rect">
            <a:avLst/>
          </a:prstGeom>
        </p:spPr>
        <p:txBody>
          <a:bodyPr vert="horz" lIns="109728" tIns="54864" rIns="109728" bIns="54864" rtlCol="0">
            <a:noAutofit/>
          </a:bodyPr>
          <a:lstStyle>
            <a:lvl1pPr marL="0" indent="0" algn="ctr" defTabSz="457200" rtl="0" eaLnBrk="1" latinLnBrk="0" hangingPunct="1">
              <a:spcBef>
                <a:spcPct val="20000"/>
              </a:spcBef>
              <a:buFont typeface="Arial"/>
              <a:buNone/>
              <a:defRPr sz="2000" kern="1200">
                <a:solidFill>
                  <a:schemeClr val="bg1"/>
                </a:solidFill>
                <a:latin typeface="Georgia"/>
                <a:ea typeface="+mn-ea"/>
                <a:cs typeface="Georgia"/>
              </a:defRPr>
            </a:lvl1pPr>
            <a:lvl2pPr marL="914400" indent="-347472" algn="l" defTabSz="457200" rtl="0" eaLnBrk="1" latinLnBrk="0" hangingPunct="1">
              <a:spcBef>
                <a:spcPct val="20000"/>
              </a:spcBef>
              <a:buFont typeface="Arial" panose="020B0604020202020204" pitchFamily="34" charset="0"/>
              <a:buChar char="•"/>
              <a:defRPr sz="2400" kern="1200" baseline="0">
                <a:solidFill>
                  <a:schemeClr val="tx1"/>
                </a:solidFill>
                <a:latin typeface="+mn-lt"/>
                <a:ea typeface="+mn-ea"/>
                <a:cs typeface="+mn-cs"/>
              </a:defRPr>
            </a:lvl2pPr>
            <a:lvl3pPr marL="1143000" indent="-347472" algn="l" defTabSz="457200" rtl="0" eaLnBrk="1" latinLnBrk="0" hangingPunct="1">
              <a:spcBef>
                <a:spcPct val="20000"/>
              </a:spcBef>
              <a:buFont typeface="Arial"/>
              <a:buChar char="•"/>
              <a:defRPr sz="2400" kern="1200" baseline="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n-US" sz="6000" b="0" i="0" u="none" strike="noStrike" kern="1200" cap="none" spc="0" normalizeH="0" baseline="0" noProof="0" dirty="0">
                <a:ln>
                  <a:noFill/>
                </a:ln>
                <a:solidFill>
                  <a:schemeClr val="tx2"/>
                </a:solidFill>
                <a:effectLst/>
                <a:uLnTx/>
                <a:uFillTx/>
                <a:latin typeface="Roboto" panose="02000000000000000000" pitchFamily="2" charset="0"/>
                <a:ea typeface="Roboto" panose="02000000000000000000" pitchFamily="2" charset="0"/>
              </a:rPr>
              <a:t>Hiring</a:t>
            </a:r>
            <a:endParaRPr kumimoji="0" lang="en-US" sz="6000" b="0" i="0" u="none" strike="noStrike" kern="1200" cap="none" spc="0" normalizeH="0" baseline="0" noProof="0" dirty="0">
              <a:ln>
                <a:noFill/>
              </a:ln>
              <a:solidFill>
                <a:schemeClr val="tx2"/>
              </a:solidFill>
              <a:effectLst/>
              <a:uLnTx/>
              <a:uFillTx/>
              <a:latin typeface="Roboto" panose="02000000000000000000" pitchFamily="2" charset="0"/>
              <a:ea typeface="Roboto" panose="02000000000000000000" pitchFamily="2" charset="0"/>
              <a:cs typeface="Georgia" charset="0"/>
            </a:endParaRPr>
          </a:p>
        </p:txBody>
      </p:sp>
      <p:sp>
        <p:nvSpPr>
          <p:cNvPr id="27" name="Text Placeholder 4">
            <a:extLst>
              <a:ext uri="{FF2B5EF4-FFF2-40B4-BE49-F238E27FC236}">
                <a16:creationId xmlns:a16="http://schemas.microsoft.com/office/drawing/2014/main" id="{53B924CB-1A45-F457-E94C-115F1401B778}"/>
              </a:ext>
            </a:extLst>
          </p:cNvPr>
          <p:cNvSpPr txBox="1">
            <a:spLocks/>
          </p:cNvSpPr>
          <p:nvPr/>
        </p:nvSpPr>
        <p:spPr>
          <a:xfrm>
            <a:off x="8821760" y="4215946"/>
            <a:ext cx="2536315" cy="465951"/>
          </a:xfrm>
          <a:prstGeom prst="rect">
            <a:avLst/>
          </a:prstGeom>
        </p:spPr>
        <p:txBody>
          <a:bodyPr vert="horz" lIns="109728" tIns="54864" rIns="109728" bIns="54864" rtlCol="0">
            <a:normAutofit lnSpcReduction="10000"/>
          </a:bodyPr>
          <a:lstStyle>
            <a:lvl1pPr marL="0" indent="0" algn="ctr" defTabSz="457200" rtl="0" eaLnBrk="1" latinLnBrk="0" hangingPunct="1">
              <a:spcBef>
                <a:spcPct val="20000"/>
              </a:spcBef>
              <a:buFont typeface="Arial"/>
              <a:buNone/>
              <a:defRPr sz="2000" kern="1200">
                <a:solidFill>
                  <a:schemeClr val="bg1"/>
                </a:solidFill>
                <a:latin typeface="Georgia"/>
                <a:ea typeface="+mn-ea"/>
                <a:cs typeface="Georgia"/>
              </a:defRPr>
            </a:lvl1pPr>
            <a:lvl2pPr marL="914400" indent="-347472" algn="l" defTabSz="457200" rtl="0" eaLnBrk="1" latinLnBrk="0" hangingPunct="1">
              <a:spcBef>
                <a:spcPct val="20000"/>
              </a:spcBef>
              <a:buFont typeface="Arial" panose="020B0604020202020204" pitchFamily="34" charset="0"/>
              <a:buChar char="•"/>
              <a:defRPr sz="2400" kern="1200" baseline="0">
                <a:solidFill>
                  <a:schemeClr val="tx1"/>
                </a:solidFill>
                <a:latin typeface="+mn-lt"/>
                <a:ea typeface="+mn-ea"/>
                <a:cs typeface="+mn-cs"/>
              </a:defRPr>
            </a:lvl2pPr>
            <a:lvl3pPr marL="1143000" indent="-347472" algn="l" defTabSz="457200" rtl="0" eaLnBrk="1" latinLnBrk="0" hangingPunct="1">
              <a:spcBef>
                <a:spcPct val="20000"/>
              </a:spcBef>
              <a:buFont typeface="Arial"/>
              <a:buChar char="•"/>
              <a:defRPr sz="2400" kern="1200" baseline="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n-US" sz="2400" b="0" i="0" u="none" strike="noStrike" kern="1200" cap="none" spc="0" normalizeH="0" baseline="0" noProof="0" dirty="0">
                <a:ln>
                  <a:noFill/>
                </a:ln>
                <a:solidFill>
                  <a:schemeClr val="accent6"/>
                </a:solidFill>
                <a:effectLst/>
                <a:uLnTx/>
                <a:uFillTx/>
                <a:latin typeface="Roboto" panose="02000000000000000000" pitchFamily="2" charset="0"/>
                <a:ea typeface="Roboto" panose="02000000000000000000" pitchFamily="2" charset="0"/>
              </a:rPr>
              <a:t>Job descriptions</a:t>
            </a:r>
            <a:endParaRPr kumimoji="0" lang="en-US" sz="2400" b="0" i="0" u="none" strike="noStrike" kern="1200" cap="none" spc="0" normalizeH="0" baseline="0" noProof="0" dirty="0">
              <a:ln>
                <a:noFill/>
              </a:ln>
              <a:solidFill>
                <a:schemeClr val="accent6"/>
              </a:solidFill>
              <a:effectLst/>
              <a:uLnTx/>
              <a:uFillTx/>
              <a:latin typeface="Roboto" panose="02000000000000000000" pitchFamily="2" charset="0"/>
              <a:ea typeface="Roboto" panose="02000000000000000000" pitchFamily="2" charset="0"/>
              <a:cs typeface="Georgia" charset="0"/>
            </a:endParaRPr>
          </a:p>
        </p:txBody>
      </p:sp>
      <p:sp>
        <p:nvSpPr>
          <p:cNvPr id="28" name="Text Placeholder 4">
            <a:extLst>
              <a:ext uri="{FF2B5EF4-FFF2-40B4-BE49-F238E27FC236}">
                <a16:creationId xmlns:a16="http://schemas.microsoft.com/office/drawing/2014/main" id="{57A42AB3-1C67-1AEB-CAA8-4EF73E7F10CF}"/>
              </a:ext>
            </a:extLst>
          </p:cNvPr>
          <p:cNvSpPr txBox="1">
            <a:spLocks/>
          </p:cNvSpPr>
          <p:nvPr/>
        </p:nvSpPr>
        <p:spPr>
          <a:xfrm>
            <a:off x="8653184" y="4694351"/>
            <a:ext cx="1919981" cy="363015"/>
          </a:xfrm>
          <a:prstGeom prst="rect">
            <a:avLst/>
          </a:prstGeom>
        </p:spPr>
        <p:txBody>
          <a:bodyPr vert="horz" lIns="109728" tIns="54864" rIns="109728" bIns="54864" rtlCol="0">
            <a:noAutofit/>
          </a:bodyPr>
          <a:lstStyle>
            <a:lvl1pPr marL="0" indent="0" algn="ctr" defTabSz="457200" rtl="0" eaLnBrk="1" latinLnBrk="0" hangingPunct="1">
              <a:spcBef>
                <a:spcPct val="20000"/>
              </a:spcBef>
              <a:buFont typeface="Arial"/>
              <a:buNone/>
              <a:defRPr sz="2000" kern="1200">
                <a:solidFill>
                  <a:schemeClr val="bg1"/>
                </a:solidFill>
                <a:latin typeface="Georgia"/>
                <a:ea typeface="+mn-ea"/>
                <a:cs typeface="Georgia"/>
              </a:defRPr>
            </a:lvl1pPr>
            <a:lvl2pPr marL="914400" indent="-347472" algn="l" defTabSz="457200" rtl="0" eaLnBrk="1" latinLnBrk="0" hangingPunct="1">
              <a:spcBef>
                <a:spcPct val="20000"/>
              </a:spcBef>
              <a:buFont typeface="Arial" panose="020B0604020202020204" pitchFamily="34" charset="0"/>
              <a:buChar char="•"/>
              <a:defRPr sz="2400" kern="1200" baseline="0">
                <a:solidFill>
                  <a:schemeClr val="tx1"/>
                </a:solidFill>
                <a:latin typeface="+mn-lt"/>
                <a:ea typeface="+mn-ea"/>
                <a:cs typeface="+mn-cs"/>
              </a:defRPr>
            </a:lvl2pPr>
            <a:lvl3pPr marL="1143000" indent="-347472" algn="l" defTabSz="457200" rtl="0" eaLnBrk="1" latinLnBrk="0" hangingPunct="1">
              <a:spcBef>
                <a:spcPct val="20000"/>
              </a:spcBef>
              <a:buFont typeface="Arial"/>
              <a:buChar char="•"/>
              <a:defRPr sz="2400" kern="1200" baseline="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n-US" sz="1600" b="0" i="0" u="none" strike="noStrike" kern="1200" cap="none" spc="0" normalizeH="0" baseline="0" noProof="0" dirty="0">
                <a:ln>
                  <a:noFill/>
                </a:ln>
                <a:solidFill>
                  <a:srgbClr val="282828"/>
                </a:solidFill>
                <a:effectLst/>
                <a:uLnTx/>
                <a:uFillTx/>
                <a:latin typeface="Roboto" panose="02000000000000000000" pitchFamily="2" charset="0"/>
                <a:ea typeface="Roboto" panose="02000000000000000000" pitchFamily="2" charset="0"/>
                <a:cs typeface="Georgia" charset="0"/>
              </a:rPr>
              <a:t>Pay transparency</a:t>
            </a:r>
          </a:p>
        </p:txBody>
      </p:sp>
      <p:sp>
        <p:nvSpPr>
          <p:cNvPr id="29" name="TextBox 28">
            <a:extLst>
              <a:ext uri="{FF2B5EF4-FFF2-40B4-BE49-F238E27FC236}">
                <a16:creationId xmlns:a16="http://schemas.microsoft.com/office/drawing/2014/main" id="{F1F863A0-10BE-5452-02FC-B85A3E59E137}"/>
              </a:ext>
            </a:extLst>
          </p:cNvPr>
          <p:cNvSpPr txBox="1"/>
          <p:nvPr/>
        </p:nvSpPr>
        <p:spPr>
          <a:xfrm>
            <a:off x="1861999" y="4063950"/>
            <a:ext cx="459505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tx2">
                    <a:lumMod val="75000"/>
                  </a:schemeClr>
                </a:solidFill>
                <a:effectLst/>
                <a:uLnTx/>
                <a:uFillTx/>
                <a:latin typeface="Roboto" panose="02000000000000000000" pitchFamily="2" charset="0"/>
                <a:ea typeface="Roboto" panose="02000000000000000000" pitchFamily="2" charset="0"/>
                <a:cs typeface="+mn-cs"/>
              </a:rPr>
              <a:t>Mental health &amp; wellness</a:t>
            </a:r>
          </a:p>
        </p:txBody>
      </p:sp>
    </p:spTree>
    <p:extLst>
      <p:ext uri="{BB962C8B-B14F-4D97-AF65-F5344CB8AC3E}">
        <p14:creationId xmlns:p14="http://schemas.microsoft.com/office/powerpoint/2010/main" val="978625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fade">
                                      <p:cBhvr>
                                        <p:cTn id="11" dur="500"/>
                                        <p:tgtEl>
                                          <p:spTgt spid="28"/>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fade">
                                      <p:cBhvr>
                                        <p:cTn id="15" dur="500"/>
                                        <p:tgtEl>
                                          <p:spTgt spid="25"/>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fade">
                                      <p:cBhvr>
                                        <p:cTn id="23" dur="500"/>
                                        <p:tgtEl>
                                          <p:spTgt spid="24"/>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500"/>
                                        <p:tgtEl>
                                          <p:spTgt spid="21"/>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fade">
                                      <p:cBhvr>
                                        <p:cTn id="31" dur="500"/>
                                        <p:tgtEl>
                                          <p:spTgt spid="22"/>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27"/>
                                        </p:tgtEl>
                                        <p:attrNameLst>
                                          <p:attrName>style.visibility</p:attrName>
                                        </p:attrNameLst>
                                      </p:cBhvr>
                                      <p:to>
                                        <p:strVal val="visible"/>
                                      </p:to>
                                    </p:set>
                                    <p:animEffect transition="in" filter="fade">
                                      <p:cBhvr>
                                        <p:cTn id="35" dur="500"/>
                                        <p:tgtEl>
                                          <p:spTgt spid="27"/>
                                        </p:tgtEl>
                                      </p:cBhvr>
                                    </p:animEffect>
                                  </p:childTnLst>
                                </p:cTn>
                              </p:par>
                            </p:childTnLst>
                          </p:cTn>
                        </p:par>
                        <p:par>
                          <p:cTn id="36" fill="hold">
                            <p:stCondLst>
                              <p:cond delay="4000"/>
                            </p:stCondLst>
                            <p:childTnLst>
                              <p:par>
                                <p:cTn id="37" presetID="10" presetClass="entr" presetSubtype="0" fill="hold" grpId="0" nodeType="after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fade">
                                      <p:cBhvr>
                                        <p:cTn id="39" dur="500"/>
                                        <p:tgtEl>
                                          <p:spTgt spid="16"/>
                                        </p:tgtEl>
                                      </p:cBhvr>
                                    </p:animEffect>
                                  </p:childTnLst>
                                </p:cTn>
                              </p:par>
                            </p:childTnLst>
                          </p:cTn>
                        </p:par>
                        <p:par>
                          <p:cTn id="40" fill="hold">
                            <p:stCondLst>
                              <p:cond delay="4500"/>
                            </p:stCondLst>
                            <p:childTnLst>
                              <p:par>
                                <p:cTn id="41" presetID="10" presetClass="entr" presetSubtype="0" fill="hold" grpId="0" nodeType="after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fade">
                                      <p:cBhvr>
                                        <p:cTn id="43" dur="500"/>
                                        <p:tgtEl>
                                          <p:spTgt spid="18"/>
                                        </p:tgtEl>
                                      </p:cBhvr>
                                    </p:animEffect>
                                  </p:childTnLst>
                                </p:cTn>
                              </p:par>
                            </p:childTnLst>
                          </p:cTn>
                        </p:par>
                        <p:par>
                          <p:cTn id="44" fill="hold">
                            <p:stCondLst>
                              <p:cond delay="5000"/>
                            </p:stCondLst>
                            <p:childTnLst>
                              <p:par>
                                <p:cTn id="45" presetID="10" presetClass="entr" presetSubtype="0" fill="hold" grpId="0" nodeType="after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fade">
                                      <p:cBhvr>
                                        <p:cTn id="47" dur="500"/>
                                        <p:tgtEl>
                                          <p:spTgt spid="19"/>
                                        </p:tgtEl>
                                      </p:cBhvr>
                                    </p:animEffect>
                                  </p:childTnLst>
                                </p:cTn>
                              </p:par>
                            </p:childTnLst>
                          </p:cTn>
                        </p:par>
                        <p:par>
                          <p:cTn id="48" fill="hold">
                            <p:stCondLst>
                              <p:cond delay="5500"/>
                            </p:stCondLst>
                            <p:childTnLst>
                              <p:par>
                                <p:cTn id="49" presetID="10" presetClass="entr" presetSubtype="0" fill="hold" grpId="0" nodeType="after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fade">
                                      <p:cBhvr>
                                        <p:cTn id="51" dur="500"/>
                                        <p:tgtEl>
                                          <p:spTgt spid="17"/>
                                        </p:tgtEl>
                                      </p:cBhvr>
                                    </p:animEffect>
                                  </p:childTnLst>
                                </p:cTn>
                              </p:par>
                            </p:childTnLst>
                          </p:cTn>
                        </p:par>
                        <p:par>
                          <p:cTn id="52" fill="hold">
                            <p:stCondLst>
                              <p:cond delay="6000"/>
                            </p:stCondLst>
                            <p:childTnLst>
                              <p:par>
                                <p:cTn id="53" presetID="10" presetClass="entr" presetSubtype="0" fill="hold" grpId="0" nodeType="afterEffect">
                                  <p:stCondLst>
                                    <p:cond delay="0"/>
                                  </p:stCondLst>
                                  <p:childTnLst>
                                    <p:set>
                                      <p:cBhvr>
                                        <p:cTn id="54" dur="1" fill="hold">
                                          <p:stCondLst>
                                            <p:cond delay="0"/>
                                          </p:stCondLst>
                                        </p:cTn>
                                        <p:tgtEl>
                                          <p:spTgt spid="29"/>
                                        </p:tgtEl>
                                        <p:attrNameLst>
                                          <p:attrName>style.visibility</p:attrName>
                                        </p:attrNameLst>
                                      </p:cBhvr>
                                      <p:to>
                                        <p:strVal val="visible"/>
                                      </p:to>
                                    </p:set>
                                    <p:animEffect transition="in" filter="fade">
                                      <p:cBhvr>
                                        <p:cTn id="55" dur="500"/>
                                        <p:tgtEl>
                                          <p:spTgt spid="29"/>
                                        </p:tgtEl>
                                      </p:cBhvr>
                                    </p:animEffect>
                                  </p:childTnLst>
                                </p:cTn>
                              </p:par>
                            </p:childTnLst>
                          </p:cTn>
                        </p:par>
                        <p:par>
                          <p:cTn id="56" fill="hold">
                            <p:stCondLst>
                              <p:cond delay="6500"/>
                            </p:stCondLst>
                            <p:childTnLst>
                              <p:par>
                                <p:cTn id="57" presetID="10" presetClass="entr" presetSubtype="0" fill="hold" grpId="0" nodeType="afterEffect">
                                  <p:stCondLst>
                                    <p:cond delay="0"/>
                                  </p:stCondLst>
                                  <p:childTnLst>
                                    <p:set>
                                      <p:cBhvr>
                                        <p:cTn id="58" dur="1" fill="hold">
                                          <p:stCondLst>
                                            <p:cond delay="0"/>
                                          </p:stCondLst>
                                        </p:cTn>
                                        <p:tgtEl>
                                          <p:spTgt spid="12"/>
                                        </p:tgtEl>
                                        <p:attrNameLst>
                                          <p:attrName>style.visibility</p:attrName>
                                        </p:attrNameLst>
                                      </p:cBhvr>
                                      <p:to>
                                        <p:strVal val="visible"/>
                                      </p:to>
                                    </p:set>
                                    <p:animEffect transition="in" filter="fade">
                                      <p:cBhvr>
                                        <p:cTn id="59" dur="500"/>
                                        <p:tgtEl>
                                          <p:spTgt spid="12"/>
                                        </p:tgtEl>
                                      </p:cBhvr>
                                    </p:animEffect>
                                  </p:childTnLst>
                                </p:cTn>
                              </p:par>
                            </p:childTnLst>
                          </p:cTn>
                        </p:par>
                        <p:par>
                          <p:cTn id="60" fill="hold">
                            <p:stCondLst>
                              <p:cond delay="7000"/>
                            </p:stCondLst>
                            <p:childTnLst>
                              <p:par>
                                <p:cTn id="61" presetID="10" presetClass="entr" presetSubtype="0" fill="hold" grpId="0" nodeType="afterEffect">
                                  <p:stCondLst>
                                    <p:cond delay="0"/>
                                  </p:stCondLst>
                                  <p:childTnLst>
                                    <p:set>
                                      <p:cBhvr>
                                        <p:cTn id="62" dur="1" fill="hold">
                                          <p:stCondLst>
                                            <p:cond delay="0"/>
                                          </p:stCondLst>
                                        </p:cTn>
                                        <p:tgtEl>
                                          <p:spTgt spid="23"/>
                                        </p:tgtEl>
                                        <p:attrNameLst>
                                          <p:attrName>style.visibility</p:attrName>
                                        </p:attrNameLst>
                                      </p:cBhvr>
                                      <p:to>
                                        <p:strVal val="visible"/>
                                      </p:to>
                                    </p:set>
                                    <p:animEffect transition="in" filter="fade">
                                      <p:cBhvr>
                                        <p:cTn id="63" dur="500"/>
                                        <p:tgtEl>
                                          <p:spTgt spid="23"/>
                                        </p:tgtEl>
                                      </p:cBhvr>
                                    </p:animEffect>
                                  </p:childTnLst>
                                </p:cTn>
                              </p:par>
                            </p:childTnLst>
                          </p:cTn>
                        </p:par>
                        <p:par>
                          <p:cTn id="64" fill="hold">
                            <p:stCondLst>
                              <p:cond delay="7500"/>
                            </p:stCondLst>
                            <p:childTnLst>
                              <p:par>
                                <p:cTn id="65" presetID="10" presetClass="entr" presetSubtype="0" fill="hold" grpId="0" nodeType="afterEffect">
                                  <p:stCondLst>
                                    <p:cond delay="0"/>
                                  </p:stCondLst>
                                  <p:childTnLst>
                                    <p:set>
                                      <p:cBhvr>
                                        <p:cTn id="66" dur="1" fill="hold">
                                          <p:stCondLst>
                                            <p:cond delay="0"/>
                                          </p:stCondLst>
                                        </p:cTn>
                                        <p:tgtEl>
                                          <p:spTgt spid="26"/>
                                        </p:tgtEl>
                                        <p:attrNameLst>
                                          <p:attrName>style.visibility</p:attrName>
                                        </p:attrNameLst>
                                      </p:cBhvr>
                                      <p:to>
                                        <p:strVal val="visible"/>
                                      </p:to>
                                    </p:set>
                                    <p:animEffect transition="in" filter="fade">
                                      <p:cBhvr>
                                        <p:cTn id="67" dur="500"/>
                                        <p:tgtEl>
                                          <p:spTgt spid="26"/>
                                        </p:tgtEl>
                                      </p:cBhvr>
                                    </p:animEffect>
                                  </p:childTnLst>
                                </p:cTn>
                              </p:par>
                            </p:childTnLst>
                          </p:cTn>
                        </p:par>
                        <p:par>
                          <p:cTn id="68" fill="hold">
                            <p:stCondLst>
                              <p:cond delay="8000"/>
                            </p:stCondLst>
                            <p:childTnLst>
                              <p:par>
                                <p:cTn id="69" presetID="10" presetClass="entr" presetSubtype="0" fill="hold" grpId="0" nodeType="afterEffect">
                                  <p:stCondLst>
                                    <p:cond delay="0"/>
                                  </p:stCondLst>
                                  <p:childTnLst>
                                    <p:set>
                                      <p:cBhvr>
                                        <p:cTn id="70" dur="1" fill="hold">
                                          <p:stCondLst>
                                            <p:cond delay="0"/>
                                          </p:stCondLst>
                                        </p:cTn>
                                        <p:tgtEl>
                                          <p:spTgt spid="20"/>
                                        </p:tgtEl>
                                        <p:attrNameLst>
                                          <p:attrName>style.visibility</p:attrName>
                                        </p:attrNameLst>
                                      </p:cBhvr>
                                      <p:to>
                                        <p:strVal val="visible"/>
                                      </p:to>
                                    </p:set>
                                    <p:animEffect transition="in" filter="fade">
                                      <p:cBhvr>
                                        <p:cTn id="7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6" grpId="0"/>
      <p:bldP spid="17" grpId="0"/>
      <p:bldP spid="18" grpId="0"/>
      <p:bldP spid="19" grpId="0"/>
      <p:bldP spid="20" grpId="0"/>
      <p:bldP spid="21" grpId="0"/>
      <p:bldP spid="22" grpId="0"/>
      <p:bldP spid="23" grpId="0"/>
      <p:bldP spid="24" grpId="0"/>
      <p:bldP spid="25" grpId="0"/>
      <p:bldP spid="26" grpId="0"/>
      <p:bldP spid="27" grpId="0"/>
      <p:bldP spid="28" grpId="0"/>
      <p:bldP spid="2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8048491-5140-F4C9-C5E1-29B097D744BF}"/>
              </a:ext>
            </a:extLst>
          </p:cNvPr>
          <p:cNvPicPr>
            <a:picLocks noChangeAspect="1"/>
          </p:cNvPicPr>
          <p:nvPr/>
        </p:nvPicPr>
        <p:blipFill>
          <a:blip r:embed="rId3"/>
          <a:stretch>
            <a:fillRect/>
          </a:stretch>
        </p:blipFill>
        <p:spPr>
          <a:xfrm>
            <a:off x="512459" y="252155"/>
            <a:ext cx="4112704" cy="6254821"/>
          </a:xfrm>
          <a:prstGeom prst="rect">
            <a:avLst/>
          </a:prstGeom>
        </p:spPr>
      </p:pic>
    </p:spTree>
    <p:extLst>
      <p:ext uri="{BB962C8B-B14F-4D97-AF65-F5344CB8AC3E}">
        <p14:creationId xmlns:p14="http://schemas.microsoft.com/office/powerpoint/2010/main" val="23699538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1E53524-E28C-184E-B3C3-FB627BFADEBD}"/>
              </a:ext>
            </a:extLst>
          </p:cNvPr>
          <p:cNvSpPr>
            <a:spLocks noGrp="1"/>
          </p:cNvSpPr>
          <p:nvPr>
            <p:ph type="title"/>
          </p:nvPr>
        </p:nvSpPr>
        <p:spPr/>
        <p:txBody>
          <a:bodyPr>
            <a:normAutofit/>
          </a:bodyPr>
          <a:lstStyle/>
          <a:p>
            <a:pPr>
              <a:lnSpc>
                <a:spcPct val="100000"/>
              </a:lnSpc>
            </a:pPr>
            <a:r>
              <a:rPr lang="en-US" sz="4000" dirty="0"/>
              <a:t>The Mineral Platform</a:t>
            </a:r>
            <a:r>
              <a:rPr lang="en-US" sz="4400" baseline="30000" dirty="0"/>
              <a:t>™</a:t>
            </a:r>
            <a:endParaRPr lang="en-US" sz="4000" baseline="30000" dirty="0"/>
          </a:p>
        </p:txBody>
      </p:sp>
      <p:sp>
        <p:nvSpPr>
          <p:cNvPr id="7" name="Text Placeholder 6">
            <a:extLst>
              <a:ext uri="{FF2B5EF4-FFF2-40B4-BE49-F238E27FC236}">
                <a16:creationId xmlns:a16="http://schemas.microsoft.com/office/drawing/2014/main" id="{936A36D4-96ED-754F-8F84-1F7C70EDDCD6}"/>
              </a:ext>
            </a:extLst>
          </p:cNvPr>
          <p:cNvSpPr>
            <a:spLocks noGrp="1"/>
          </p:cNvSpPr>
          <p:nvPr>
            <p:ph type="body" sz="quarter" idx="13"/>
          </p:nvPr>
        </p:nvSpPr>
        <p:spPr>
          <a:xfrm>
            <a:off x="363288" y="3261271"/>
            <a:ext cx="3504175" cy="717837"/>
          </a:xfrm>
        </p:spPr>
        <p:txBody>
          <a:bodyPr/>
          <a:lstStyle/>
          <a:p>
            <a:r>
              <a:rPr lang="en-US" sz="1800" dirty="0"/>
              <a:t>The power of data, technology, and human expertise all in one place.</a:t>
            </a:r>
          </a:p>
        </p:txBody>
      </p:sp>
      <p:sp>
        <p:nvSpPr>
          <p:cNvPr id="19" name="Slide Number Placeholder 18">
            <a:extLst>
              <a:ext uri="{FF2B5EF4-FFF2-40B4-BE49-F238E27FC236}">
                <a16:creationId xmlns:a16="http://schemas.microsoft.com/office/drawing/2014/main" id="{21183C62-B24C-D248-98F4-BD155C77AF2F}"/>
              </a:ext>
            </a:extLst>
          </p:cNvPr>
          <p:cNvSpPr>
            <a:spLocks noGrp="1"/>
          </p:cNvSpPr>
          <p:nvPr>
            <p:ph type="sldNum" sz="quarter" idx="4"/>
          </p:nvPr>
        </p:nvSpPr>
        <p:spPr/>
        <p:txBody>
          <a:bodyPr/>
          <a:lstStyle/>
          <a:p>
            <a:fld id="{E9EA568D-3F9E-F248-AE0D-0AAE8DCAB382}" type="slidenum">
              <a:rPr lang="en-US" smtClean="0"/>
              <a:pPr/>
              <a:t>4</a:t>
            </a:fld>
            <a:endParaRPr lang="en-US" dirty="0"/>
          </a:p>
        </p:txBody>
      </p:sp>
      <p:pic>
        <p:nvPicPr>
          <p:cNvPr id="20" name="Picture Placeholder 24">
            <a:extLst>
              <a:ext uri="{FF2B5EF4-FFF2-40B4-BE49-F238E27FC236}">
                <a16:creationId xmlns:a16="http://schemas.microsoft.com/office/drawing/2014/main" id="{5FE8EE38-1F61-6498-69BE-6AF584E84B10}"/>
              </a:ext>
            </a:extLst>
          </p:cNvPr>
          <p:cNvPicPr>
            <a:picLocks noChangeAspect="1"/>
          </p:cNvPicPr>
          <p:nvPr/>
        </p:nvPicPr>
        <p:blipFill>
          <a:blip r:embed="rId3"/>
          <a:srcRect t="30" b="30"/>
          <a:stretch/>
        </p:blipFill>
        <p:spPr>
          <a:xfrm>
            <a:off x="773989" y="4341004"/>
            <a:ext cx="2682772" cy="1819376"/>
          </a:xfrm>
          <a:prstGeom prst="rect">
            <a:avLst/>
          </a:prstGeom>
          <a:ln>
            <a:solidFill>
              <a:schemeClr val="tx1"/>
            </a:solidFill>
          </a:ln>
        </p:spPr>
      </p:pic>
      <p:sp>
        <p:nvSpPr>
          <p:cNvPr id="47" name="Content Placeholder 3">
            <a:extLst>
              <a:ext uri="{FF2B5EF4-FFF2-40B4-BE49-F238E27FC236}">
                <a16:creationId xmlns:a16="http://schemas.microsoft.com/office/drawing/2014/main" id="{6E519CC5-7359-18F8-9086-C166B9AC4887}"/>
              </a:ext>
            </a:extLst>
          </p:cNvPr>
          <p:cNvSpPr txBox="1">
            <a:spLocks/>
          </p:cNvSpPr>
          <p:nvPr/>
        </p:nvSpPr>
        <p:spPr>
          <a:xfrm>
            <a:off x="4788484" y="1547042"/>
            <a:ext cx="1468678" cy="589368"/>
          </a:xfrm>
          <a:prstGeom prst="rect">
            <a:avLst/>
          </a:prstGeom>
        </p:spPr>
        <p:txBody>
          <a:bodyPr vert="horz" lIns="91440" tIns="45720" rIns="91440" bIns="45720" rtlCol="0">
            <a:noAutofit/>
          </a:bodyPr>
          <a:lstStyle>
            <a:lvl1pPr marL="0" indent="0" algn="l" defTabSz="914400" rtl="0" eaLnBrk="1" latinLnBrk="0" hangingPunct="1">
              <a:lnSpc>
                <a:spcPts val="1800"/>
              </a:lnSpc>
              <a:spcBef>
                <a:spcPts val="0"/>
              </a:spcBef>
              <a:spcAft>
                <a:spcPts val="300"/>
              </a:spcAft>
              <a:buFont typeface="Arial" panose="020B0604020202020204" pitchFamily="34" charset="0"/>
              <a:buNone/>
              <a:defRPr sz="1400" kern="1200">
                <a:solidFill>
                  <a:schemeClr val="tx1"/>
                </a:solidFill>
                <a:latin typeface="+mn-lt"/>
                <a:ea typeface="+mn-ea"/>
                <a:cs typeface="+mn-cs"/>
              </a:defRPr>
            </a:lvl1pPr>
            <a:lvl2pPr marL="457200" indent="0" algn="l" defTabSz="914400" rtl="0" eaLnBrk="1" latinLnBrk="0" hangingPunct="1">
              <a:lnSpc>
                <a:spcPts val="2200"/>
              </a:lnSpc>
              <a:spcBef>
                <a:spcPts val="500"/>
              </a:spcBef>
              <a:spcAft>
                <a:spcPts val="300"/>
              </a:spcAft>
              <a:buFont typeface="Arial" panose="020B0604020202020204" pitchFamily="34" charset="0"/>
              <a:buNone/>
              <a:defRPr sz="1400" kern="1200">
                <a:solidFill>
                  <a:schemeClr val="bg1"/>
                </a:solidFill>
                <a:latin typeface="+mn-lt"/>
                <a:ea typeface="+mn-ea"/>
                <a:cs typeface="+mn-cs"/>
              </a:defRPr>
            </a:lvl2pPr>
            <a:lvl3pPr marL="914400" indent="0" algn="l" defTabSz="914400" rtl="0" eaLnBrk="1" latinLnBrk="0" hangingPunct="1">
              <a:lnSpc>
                <a:spcPts val="2000"/>
              </a:lnSpc>
              <a:spcBef>
                <a:spcPts val="500"/>
              </a:spcBef>
              <a:spcAft>
                <a:spcPts val="300"/>
              </a:spcAft>
              <a:buFont typeface="Arial" panose="020B0604020202020204" pitchFamily="34" charset="0"/>
              <a:buNone/>
              <a:defRPr sz="1400" kern="1200">
                <a:solidFill>
                  <a:schemeClr val="bg1"/>
                </a:solidFill>
                <a:latin typeface="+mn-lt"/>
                <a:ea typeface="+mn-ea"/>
                <a:cs typeface="+mn-cs"/>
              </a:defRPr>
            </a:lvl3pPr>
            <a:lvl4pPr marL="1371600" indent="0" algn="l" defTabSz="914400" rtl="0" eaLnBrk="1" latinLnBrk="0" hangingPunct="1">
              <a:lnSpc>
                <a:spcPts val="1800"/>
              </a:lnSpc>
              <a:spcBef>
                <a:spcPts val="500"/>
              </a:spcBef>
              <a:spcAft>
                <a:spcPts val="300"/>
              </a:spcAft>
              <a:buFont typeface="Arial" panose="020B0604020202020204" pitchFamily="34" charset="0"/>
              <a:buNone/>
              <a:defRPr sz="1400" kern="1200">
                <a:solidFill>
                  <a:schemeClr val="bg1"/>
                </a:solidFill>
                <a:latin typeface="+mn-lt"/>
                <a:ea typeface="+mn-ea"/>
                <a:cs typeface="+mn-cs"/>
              </a:defRPr>
            </a:lvl4pPr>
            <a:lvl5pPr marL="1828800" indent="0" algn="l" defTabSz="914400" rtl="0" eaLnBrk="1" latinLnBrk="0" hangingPunct="1">
              <a:lnSpc>
                <a:spcPts val="1600"/>
              </a:lnSpc>
              <a:spcBef>
                <a:spcPts val="500"/>
              </a:spcBef>
              <a:spcAft>
                <a:spcPts val="300"/>
              </a:spcAft>
              <a:buFont typeface="Arial" panose="020B0604020202020204" pitchFamily="34" charset="0"/>
              <a:buNone/>
              <a:defRPr sz="14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fontAlgn="base">
              <a:lnSpc>
                <a:spcPct val="100000"/>
              </a:lnSpc>
            </a:pPr>
            <a:r>
              <a:rPr lang="en-US" sz="1200" dirty="0"/>
              <a:t>Access 60+ certified experts</a:t>
            </a:r>
          </a:p>
        </p:txBody>
      </p:sp>
      <p:pic>
        <p:nvPicPr>
          <p:cNvPr id="48" name="Graphic 47">
            <a:extLst>
              <a:ext uri="{FF2B5EF4-FFF2-40B4-BE49-F238E27FC236}">
                <a16:creationId xmlns:a16="http://schemas.microsoft.com/office/drawing/2014/main" id="{2EF81AF0-B772-6EBF-74A3-17D07D62D321}"/>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294223" y="1010260"/>
            <a:ext cx="457200" cy="457200"/>
          </a:xfrm>
          <a:prstGeom prst="rect">
            <a:avLst/>
          </a:prstGeom>
        </p:spPr>
      </p:pic>
      <p:sp>
        <p:nvSpPr>
          <p:cNvPr id="49" name="Content Placeholder 3">
            <a:extLst>
              <a:ext uri="{FF2B5EF4-FFF2-40B4-BE49-F238E27FC236}">
                <a16:creationId xmlns:a16="http://schemas.microsoft.com/office/drawing/2014/main" id="{19A4B2F9-2B2A-4BBA-5F63-EB52027C42A6}"/>
              </a:ext>
            </a:extLst>
          </p:cNvPr>
          <p:cNvSpPr txBox="1">
            <a:spLocks/>
          </p:cNvSpPr>
          <p:nvPr/>
        </p:nvSpPr>
        <p:spPr>
          <a:xfrm>
            <a:off x="6407262" y="1547042"/>
            <a:ext cx="1601127" cy="693453"/>
          </a:xfrm>
          <a:prstGeom prst="rect">
            <a:avLst/>
          </a:prstGeom>
        </p:spPr>
        <p:txBody>
          <a:bodyPr vert="horz" lIns="91440" tIns="45720" rIns="91440" bIns="45720" rtlCol="0">
            <a:normAutofit fontScale="92500"/>
          </a:bodyPr>
          <a:lstStyle>
            <a:lvl1pPr marL="0" marR="0" indent="0" algn="l" defTabSz="914400" rtl="0" eaLnBrk="1" fontAlgn="auto" latinLnBrk="0" hangingPunct="1">
              <a:lnSpc>
                <a:spcPts val="1800"/>
              </a:lnSpc>
              <a:spcBef>
                <a:spcPts val="0"/>
              </a:spcBef>
              <a:spcAft>
                <a:spcPts val="0"/>
              </a:spcAft>
              <a:buClrTx/>
              <a:buSzTx/>
              <a:buFont typeface="Arial" panose="020B0604020202020204" pitchFamily="34" charset="0"/>
              <a:buNone/>
              <a:tabLst/>
              <a:defRPr sz="1400" kern="1200">
                <a:solidFill>
                  <a:schemeClr val="tx1"/>
                </a:solidFill>
                <a:latin typeface="+mn-lt"/>
                <a:ea typeface="+mn-ea"/>
                <a:cs typeface="+mn-cs"/>
              </a:defRPr>
            </a:lvl1pPr>
            <a:lvl2pPr marL="685800" indent="-228600" algn="l" defTabSz="914400" rtl="0" eaLnBrk="1" latinLnBrk="0" hangingPunct="1">
              <a:lnSpc>
                <a:spcPts val="2200"/>
              </a:lnSpc>
              <a:spcBef>
                <a:spcPts val="500"/>
              </a:spcBef>
              <a:spcAft>
                <a:spcPts val="300"/>
              </a:spcAft>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ts val="2000"/>
              </a:lnSpc>
              <a:spcBef>
                <a:spcPts val="500"/>
              </a:spcBef>
              <a:spcAft>
                <a:spcPts val="300"/>
              </a:spcAft>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ts val="1800"/>
              </a:lnSpc>
              <a:spcBef>
                <a:spcPts val="500"/>
              </a:spcBef>
              <a:spcAft>
                <a:spcPts val="300"/>
              </a:spcAft>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ts val="1600"/>
              </a:lnSpc>
              <a:spcBef>
                <a:spcPts val="500"/>
              </a:spcBef>
              <a:spcAft>
                <a:spcPts val="300"/>
              </a:spcAft>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fontAlgn="base">
              <a:lnSpc>
                <a:spcPct val="100000"/>
              </a:lnSpc>
            </a:pPr>
            <a:r>
              <a:rPr lang="en-US" sz="1200" dirty="0"/>
              <a:t>Create &amp; easily maintain employee handbooks</a:t>
            </a:r>
          </a:p>
        </p:txBody>
      </p:sp>
      <p:sp>
        <p:nvSpPr>
          <p:cNvPr id="50" name="Content Placeholder 3">
            <a:extLst>
              <a:ext uri="{FF2B5EF4-FFF2-40B4-BE49-F238E27FC236}">
                <a16:creationId xmlns:a16="http://schemas.microsoft.com/office/drawing/2014/main" id="{1848EA8A-AF37-92B6-3453-673098FCA6F5}"/>
              </a:ext>
            </a:extLst>
          </p:cNvPr>
          <p:cNvSpPr txBox="1">
            <a:spLocks/>
          </p:cNvSpPr>
          <p:nvPr/>
        </p:nvSpPr>
        <p:spPr>
          <a:xfrm>
            <a:off x="8319494" y="1547041"/>
            <a:ext cx="1468678" cy="693453"/>
          </a:xfrm>
          <a:prstGeom prst="rect">
            <a:avLst/>
          </a:prstGeom>
        </p:spPr>
        <p:txBody>
          <a:bodyPr vert="horz" lIns="91440" tIns="45720" rIns="91440" bIns="45720" rtlCol="0">
            <a:noAutofit/>
          </a:bodyPr>
          <a:lstStyle>
            <a:lvl1pPr marL="0" marR="0" indent="0" algn="l" defTabSz="914400" rtl="0" eaLnBrk="1" fontAlgn="auto" latinLnBrk="0" hangingPunct="1">
              <a:lnSpc>
                <a:spcPts val="1800"/>
              </a:lnSpc>
              <a:spcBef>
                <a:spcPts val="0"/>
              </a:spcBef>
              <a:spcAft>
                <a:spcPts val="0"/>
              </a:spcAft>
              <a:buClrTx/>
              <a:buSzTx/>
              <a:buFont typeface="Arial" panose="020B0604020202020204" pitchFamily="34" charset="0"/>
              <a:buNone/>
              <a:tabLst/>
              <a:defRPr sz="1400" kern="1200">
                <a:solidFill>
                  <a:schemeClr val="tx1"/>
                </a:solidFill>
                <a:latin typeface="+mn-lt"/>
                <a:ea typeface="+mn-ea"/>
                <a:cs typeface="+mn-cs"/>
              </a:defRPr>
            </a:lvl1pPr>
            <a:lvl2pPr marL="685800" indent="-228600" algn="l" defTabSz="914400" rtl="0" eaLnBrk="1" latinLnBrk="0" hangingPunct="1">
              <a:lnSpc>
                <a:spcPts val="2200"/>
              </a:lnSpc>
              <a:spcBef>
                <a:spcPts val="500"/>
              </a:spcBef>
              <a:spcAft>
                <a:spcPts val="300"/>
              </a:spcAft>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ts val="2000"/>
              </a:lnSpc>
              <a:spcBef>
                <a:spcPts val="500"/>
              </a:spcBef>
              <a:spcAft>
                <a:spcPts val="300"/>
              </a:spcAft>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ts val="1800"/>
              </a:lnSpc>
              <a:spcBef>
                <a:spcPts val="500"/>
              </a:spcBef>
              <a:spcAft>
                <a:spcPts val="300"/>
              </a:spcAft>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ts val="1600"/>
              </a:lnSpc>
              <a:spcBef>
                <a:spcPts val="500"/>
              </a:spcBef>
              <a:spcAft>
                <a:spcPts val="300"/>
              </a:spcAft>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fontAlgn="base">
              <a:lnSpc>
                <a:spcPct val="100000"/>
              </a:lnSpc>
            </a:pPr>
            <a:r>
              <a:rPr lang="en-US" sz="1200" dirty="0"/>
              <a:t>Create ERISA Wrap and POP benefit documents </a:t>
            </a:r>
          </a:p>
        </p:txBody>
      </p:sp>
      <p:sp>
        <p:nvSpPr>
          <p:cNvPr id="51" name="Content Placeholder 3">
            <a:extLst>
              <a:ext uri="{FF2B5EF4-FFF2-40B4-BE49-F238E27FC236}">
                <a16:creationId xmlns:a16="http://schemas.microsoft.com/office/drawing/2014/main" id="{58C26AA8-03B4-5D58-FC9F-33E4830D797E}"/>
              </a:ext>
            </a:extLst>
          </p:cNvPr>
          <p:cNvSpPr txBox="1">
            <a:spLocks/>
          </p:cNvSpPr>
          <p:nvPr/>
        </p:nvSpPr>
        <p:spPr>
          <a:xfrm>
            <a:off x="10099280" y="1547041"/>
            <a:ext cx="1601127" cy="700867"/>
          </a:xfrm>
          <a:prstGeom prst="rect">
            <a:avLst/>
          </a:prstGeom>
        </p:spPr>
        <p:txBody>
          <a:bodyPr vert="horz" lIns="91440" tIns="45720" rIns="91440" bIns="45720" rtlCol="0">
            <a:noAutofit/>
          </a:bodyPr>
          <a:lstStyle>
            <a:lvl1pPr marL="0" marR="0" indent="0" algn="l" defTabSz="914400" rtl="0" eaLnBrk="1" fontAlgn="auto" latinLnBrk="0" hangingPunct="1">
              <a:lnSpc>
                <a:spcPts val="1800"/>
              </a:lnSpc>
              <a:spcBef>
                <a:spcPts val="0"/>
              </a:spcBef>
              <a:spcAft>
                <a:spcPts val="0"/>
              </a:spcAft>
              <a:buClrTx/>
              <a:buSzTx/>
              <a:buFont typeface="Arial" panose="020B0604020202020204" pitchFamily="34" charset="0"/>
              <a:buNone/>
              <a:tabLst/>
              <a:defRPr sz="1400" kern="1200">
                <a:solidFill>
                  <a:schemeClr val="tx1"/>
                </a:solidFill>
                <a:latin typeface="+mn-lt"/>
                <a:ea typeface="+mn-ea"/>
                <a:cs typeface="+mn-cs"/>
              </a:defRPr>
            </a:lvl1pPr>
            <a:lvl2pPr marL="685800" indent="-228600" algn="l" defTabSz="914400" rtl="0" eaLnBrk="1" latinLnBrk="0" hangingPunct="1">
              <a:lnSpc>
                <a:spcPts val="2200"/>
              </a:lnSpc>
              <a:spcBef>
                <a:spcPts val="500"/>
              </a:spcBef>
              <a:spcAft>
                <a:spcPts val="300"/>
              </a:spcAft>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ts val="2000"/>
              </a:lnSpc>
              <a:spcBef>
                <a:spcPts val="500"/>
              </a:spcBef>
              <a:spcAft>
                <a:spcPts val="300"/>
              </a:spcAft>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ts val="1800"/>
              </a:lnSpc>
              <a:spcBef>
                <a:spcPts val="500"/>
              </a:spcBef>
              <a:spcAft>
                <a:spcPts val="300"/>
              </a:spcAft>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ts val="1600"/>
              </a:lnSpc>
              <a:spcBef>
                <a:spcPts val="500"/>
              </a:spcBef>
              <a:spcAft>
                <a:spcPts val="300"/>
              </a:spcAft>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fontAlgn="base">
              <a:lnSpc>
                <a:spcPct val="100000"/>
              </a:lnSpc>
            </a:pPr>
            <a:r>
              <a:rPr lang="en-US" sz="1200" dirty="0"/>
              <a:t>Workplace safety trainings</a:t>
            </a:r>
          </a:p>
        </p:txBody>
      </p:sp>
      <p:sp>
        <p:nvSpPr>
          <p:cNvPr id="52" name="Content Placeholder 3">
            <a:extLst>
              <a:ext uri="{FF2B5EF4-FFF2-40B4-BE49-F238E27FC236}">
                <a16:creationId xmlns:a16="http://schemas.microsoft.com/office/drawing/2014/main" id="{17AA6F2E-54E4-194B-9F36-1E39A3880FEF}"/>
              </a:ext>
            </a:extLst>
          </p:cNvPr>
          <p:cNvSpPr txBox="1">
            <a:spLocks/>
          </p:cNvSpPr>
          <p:nvPr/>
        </p:nvSpPr>
        <p:spPr>
          <a:xfrm>
            <a:off x="6407262" y="5149092"/>
            <a:ext cx="1601127" cy="589368"/>
          </a:xfrm>
          <a:prstGeom prst="rect">
            <a:avLst/>
          </a:prstGeom>
        </p:spPr>
        <p:txBody>
          <a:bodyPr vert="horz" lIns="91440" tIns="45720" rIns="91440" bIns="45720" rtlCol="0">
            <a:noAutofit/>
          </a:bodyPr>
          <a:lstStyle>
            <a:lvl1pPr marL="0" marR="0" indent="0" algn="l" defTabSz="914400" rtl="0" eaLnBrk="1" fontAlgn="auto" latinLnBrk="0" hangingPunct="1">
              <a:lnSpc>
                <a:spcPts val="1800"/>
              </a:lnSpc>
              <a:spcBef>
                <a:spcPts val="0"/>
              </a:spcBef>
              <a:spcAft>
                <a:spcPts val="0"/>
              </a:spcAft>
              <a:buClrTx/>
              <a:buSzTx/>
              <a:buFont typeface="Arial" panose="020B0604020202020204" pitchFamily="34" charset="0"/>
              <a:buNone/>
              <a:tabLst/>
              <a:defRPr sz="1400" kern="1200">
                <a:solidFill>
                  <a:schemeClr val="tx1"/>
                </a:solidFill>
                <a:latin typeface="+mn-lt"/>
                <a:ea typeface="+mn-ea"/>
                <a:cs typeface="+mn-cs"/>
              </a:defRPr>
            </a:lvl1pPr>
            <a:lvl2pPr marL="685800" indent="-228600" algn="l" defTabSz="914400" rtl="0" eaLnBrk="1" latinLnBrk="0" hangingPunct="1">
              <a:lnSpc>
                <a:spcPts val="2200"/>
              </a:lnSpc>
              <a:spcBef>
                <a:spcPts val="500"/>
              </a:spcBef>
              <a:spcAft>
                <a:spcPts val="300"/>
              </a:spcAft>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ts val="2000"/>
              </a:lnSpc>
              <a:spcBef>
                <a:spcPts val="500"/>
              </a:spcBef>
              <a:spcAft>
                <a:spcPts val="300"/>
              </a:spcAft>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ts val="1800"/>
              </a:lnSpc>
              <a:spcBef>
                <a:spcPts val="500"/>
              </a:spcBef>
              <a:spcAft>
                <a:spcPts val="300"/>
              </a:spcAft>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ts val="1600"/>
              </a:lnSpc>
              <a:spcBef>
                <a:spcPts val="500"/>
              </a:spcBef>
              <a:spcAft>
                <a:spcPts val="300"/>
              </a:spcAft>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fontAlgn="base">
              <a:lnSpc>
                <a:spcPct val="100000"/>
              </a:lnSpc>
            </a:pPr>
            <a:r>
              <a:rPr lang="en-US" sz="1200" dirty="0"/>
              <a:t>Access thousands </a:t>
            </a:r>
            <a:br>
              <a:rPr lang="en-US" sz="1200" dirty="0"/>
            </a:br>
            <a:r>
              <a:rPr lang="en-US" sz="1200" dirty="0"/>
              <a:t>of downloadable documents</a:t>
            </a:r>
          </a:p>
        </p:txBody>
      </p:sp>
      <p:sp>
        <p:nvSpPr>
          <p:cNvPr id="53" name="Content Placeholder 3">
            <a:extLst>
              <a:ext uri="{FF2B5EF4-FFF2-40B4-BE49-F238E27FC236}">
                <a16:creationId xmlns:a16="http://schemas.microsoft.com/office/drawing/2014/main" id="{82226F01-97E1-B89E-9DCE-EDB113DB29DB}"/>
              </a:ext>
            </a:extLst>
          </p:cNvPr>
          <p:cNvSpPr txBox="1">
            <a:spLocks/>
          </p:cNvSpPr>
          <p:nvPr/>
        </p:nvSpPr>
        <p:spPr>
          <a:xfrm>
            <a:off x="4722260" y="3348066"/>
            <a:ext cx="1601127" cy="717837"/>
          </a:xfrm>
          <a:prstGeom prst="rect">
            <a:avLst/>
          </a:prstGeom>
        </p:spPr>
        <p:txBody>
          <a:bodyPr vert="horz" lIns="91440" tIns="45720" rIns="91440" bIns="45720" rtlCol="0">
            <a:noAutofit/>
          </a:bodyPr>
          <a:lstStyle>
            <a:lvl1pPr marL="0" marR="0" indent="0" algn="l" defTabSz="914400" rtl="0" eaLnBrk="1" fontAlgn="auto" latinLnBrk="0" hangingPunct="1">
              <a:lnSpc>
                <a:spcPts val="1800"/>
              </a:lnSpc>
              <a:spcBef>
                <a:spcPts val="0"/>
              </a:spcBef>
              <a:spcAft>
                <a:spcPts val="0"/>
              </a:spcAft>
              <a:buClrTx/>
              <a:buSzTx/>
              <a:buFont typeface="Arial" panose="020B0604020202020204" pitchFamily="34" charset="0"/>
              <a:buNone/>
              <a:tabLst/>
              <a:defRPr sz="1400" kern="1200">
                <a:solidFill>
                  <a:schemeClr val="tx1"/>
                </a:solidFill>
                <a:latin typeface="+mn-lt"/>
                <a:ea typeface="+mn-ea"/>
                <a:cs typeface="+mn-cs"/>
              </a:defRPr>
            </a:lvl1pPr>
            <a:lvl2pPr marL="685800" indent="-228600" algn="l" defTabSz="914400" rtl="0" eaLnBrk="1" latinLnBrk="0" hangingPunct="1">
              <a:lnSpc>
                <a:spcPts val="2200"/>
              </a:lnSpc>
              <a:spcBef>
                <a:spcPts val="500"/>
              </a:spcBef>
              <a:spcAft>
                <a:spcPts val="300"/>
              </a:spcAft>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ts val="2000"/>
              </a:lnSpc>
              <a:spcBef>
                <a:spcPts val="500"/>
              </a:spcBef>
              <a:spcAft>
                <a:spcPts val="300"/>
              </a:spcAft>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ts val="1800"/>
              </a:lnSpc>
              <a:spcBef>
                <a:spcPts val="500"/>
              </a:spcBef>
              <a:spcAft>
                <a:spcPts val="300"/>
              </a:spcAft>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ts val="1600"/>
              </a:lnSpc>
              <a:spcBef>
                <a:spcPts val="500"/>
              </a:spcBef>
              <a:spcAft>
                <a:spcPts val="300"/>
              </a:spcAft>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fontAlgn="base">
              <a:lnSpc>
                <a:spcPct val="100000"/>
              </a:lnSpc>
            </a:pPr>
            <a:r>
              <a:rPr lang="en-US" sz="1200" dirty="0"/>
              <a:t>Utilize over </a:t>
            </a:r>
            <a:br>
              <a:rPr lang="en-US" sz="1200" dirty="0"/>
            </a:br>
            <a:r>
              <a:rPr lang="en-US" sz="1200" dirty="0"/>
              <a:t>360+ employee training courses</a:t>
            </a:r>
          </a:p>
        </p:txBody>
      </p:sp>
      <p:sp>
        <p:nvSpPr>
          <p:cNvPr id="54" name="Content Placeholder 3">
            <a:extLst>
              <a:ext uri="{FF2B5EF4-FFF2-40B4-BE49-F238E27FC236}">
                <a16:creationId xmlns:a16="http://schemas.microsoft.com/office/drawing/2014/main" id="{6C5B017D-BE60-C489-0882-18F6EFC95303}"/>
              </a:ext>
            </a:extLst>
          </p:cNvPr>
          <p:cNvSpPr txBox="1">
            <a:spLocks/>
          </p:cNvSpPr>
          <p:nvPr/>
        </p:nvSpPr>
        <p:spPr>
          <a:xfrm>
            <a:off x="6407262" y="3348067"/>
            <a:ext cx="1601127" cy="589368"/>
          </a:xfrm>
          <a:prstGeom prst="rect">
            <a:avLst/>
          </a:prstGeom>
        </p:spPr>
        <p:txBody>
          <a:bodyPr vert="horz" lIns="91440" tIns="45720" rIns="91440" bIns="45720" rtlCol="0">
            <a:noAutofit/>
          </a:bodyPr>
          <a:lstStyle>
            <a:lvl1pPr marL="0" marR="0" indent="0" algn="l" defTabSz="914400" rtl="0" eaLnBrk="1" fontAlgn="auto" latinLnBrk="0" hangingPunct="1">
              <a:lnSpc>
                <a:spcPts val="1800"/>
              </a:lnSpc>
              <a:spcBef>
                <a:spcPts val="0"/>
              </a:spcBef>
              <a:spcAft>
                <a:spcPts val="0"/>
              </a:spcAft>
              <a:buClrTx/>
              <a:buSzTx/>
              <a:buFont typeface="Arial" panose="020B0604020202020204" pitchFamily="34" charset="0"/>
              <a:buNone/>
              <a:tabLst/>
              <a:defRPr sz="1400" kern="1200">
                <a:solidFill>
                  <a:schemeClr val="tx1"/>
                </a:solidFill>
                <a:latin typeface="+mn-lt"/>
                <a:ea typeface="+mn-ea"/>
                <a:cs typeface="+mn-cs"/>
              </a:defRPr>
            </a:lvl1pPr>
            <a:lvl2pPr marL="685800" indent="-228600" algn="l" defTabSz="914400" rtl="0" eaLnBrk="1" latinLnBrk="0" hangingPunct="1">
              <a:lnSpc>
                <a:spcPts val="2200"/>
              </a:lnSpc>
              <a:spcBef>
                <a:spcPts val="500"/>
              </a:spcBef>
              <a:spcAft>
                <a:spcPts val="300"/>
              </a:spcAft>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ts val="2000"/>
              </a:lnSpc>
              <a:spcBef>
                <a:spcPts val="500"/>
              </a:spcBef>
              <a:spcAft>
                <a:spcPts val="300"/>
              </a:spcAft>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ts val="1800"/>
              </a:lnSpc>
              <a:spcBef>
                <a:spcPts val="500"/>
              </a:spcBef>
              <a:spcAft>
                <a:spcPts val="300"/>
              </a:spcAft>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ts val="1600"/>
              </a:lnSpc>
              <a:spcBef>
                <a:spcPts val="500"/>
              </a:spcBef>
              <a:spcAft>
                <a:spcPts val="300"/>
              </a:spcAft>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fontAlgn="base">
              <a:lnSpc>
                <a:spcPct val="100000"/>
              </a:lnSpc>
            </a:pPr>
            <a:r>
              <a:rPr lang="en-US" sz="1200" dirty="0"/>
              <a:t>Access a personalized HR </a:t>
            </a:r>
            <a:br>
              <a:rPr lang="en-US" sz="1200" dirty="0"/>
            </a:br>
            <a:r>
              <a:rPr lang="en-US" sz="1200" dirty="0"/>
              <a:t>&amp; compliance library</a:t>
            </a:r>
          </a:p>
        </p:txBody>
      </p:sp>
      <p:sp>
        <p:nvSpPr>
          <p:cNvPr id="55" name="Content Placeholder 3">
            <a:extLst>
              <a:ext uri="{FF2B5EF4-FFF2-40B4-BE49-F238E27FC236}">
                <a16:creationId xmlns:a16="http://schemas.microsoft.com/office/drawing/2014/main" id="{ABDECFF2-8F9E-C23E-7F43-29195753977A}"/>
              </a:ext>
            </a:extLst>
          </p:cNvPr>
          <p:cNvSpPr txBox="1">
            <a:spLocks/>
          </p:cNvSpPr>
          <p:nvPr/>
        </p:nvSpPr>
        <p:spPr>
          <a:xfrm>
            <a:off x="8253270" y="3348067"/>
            <a:ext cx="1601127" cy="843636"/>
          </a:xfrm>
          <a:prstGeom prst="rect">
            <a:avLst/>
          </a:prstGeom>
        </p:spPr>
        <p:txBody>
          <a:bodyPr vert="horz" lIns="91440" tIns="45720" rIns="91440" bIns="45720" rtlCol="0">
            <a:noAutofit/>
          </a:bodyPr>
          <a:lstStyle>
            <a:lvl1pPr marL="0" marR="0" indent="0" algn="l" defTabSz="914400" rtl="0" eaLnBrk="1" fontAlgn="auto" latinLnBrk="0" hangingPunct="1">
              <a:lnSpc>
                <a:spcPts val="1800"/>
              </a:lnSpc>
              <a:spcBef>
                <a:spcPts val="0"/>
              </a:spcBef>
              <a:spcAft>
                <a:spcPts val="0"/>
              </a:spcAft>
              <a:buClrTx/>
              <a:buSzTx/>
              <a:buFont typeface="Arial" panose="020B0604020202020204" pitchFamily="34" charset="0"/>
              <a:buNone/>
              <a:tabLst/>
              <a:defRPr sz="1400" kern="1200">
                <a:solidFill>
                  <a:schemeClr val="tx1"/>
                </a:solidFill>
                <a:latin typeface="+mn-lt"/>
                <a:ea typeface="+mn-ea"/>
                <a:cs typeface="+mn-cs"/>
              </a:defRPr>
            </a:lvl1pPr>
            <a:lvl2pPr marL="685800" indent="-228600" algn="l" defTabSz="914400" rtl="0" eaLnBrk="1" latinLnBrk="0" hangingPunct="1">
              <a:lnSpc>
                <a:spcPts val="2200"/>
              </a:lnSpc>
              <a:spcBef>
                <a:spcPts val="500"/>
              </a:spcBef>
              <a:spcAft>
                <a:spcPts val="300"/>
              </a:spcAft>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ts val="2000"/>
              </a:lnSpc>
              <a:spcBef>
                <a:spcPts val="500"/>
              </a:spcBef>
              <a:spcAft>
                <a:spcPts val="300"/>
              </a:spcAft>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ts val="1800"/>
              </a:lnSpc>
              <a:spcBef>
                <a:spcPts val="500"/>
              </a:spcBef>
              <a:spcAft>
                <a:spcPts val="300"/>
              </a:spcAft>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ts val="1600"/>
              </a:lnSpc>
              <a:spcBef>
                <a:spcPts val="500"/>
              </a:spcBef>
              <a:spcAft>
                <a:spcPts val="300"/>
              </a:spcAft>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fontAlgn="base">
              <a:lnSpc>
                <a:spcPct val="100000"/>
              </a:lnSpc>
            </a:pPr>
            <a:r>
              <a:rPr lang="en-US" sz="1200" dirty="0"/>
              <a:t>Workplace harassment prevention trainings</a:t>
            </a:r>
          </a:p>
        </p:txBody>
      </p:sp>
      <p:sp>
        <p:nvSpPr>
          <p:cNvPr id="56" name="Content Placeholder 3">
            <a:extLst>
              <a:ext uri="{FF2B5EF4-FFF2-40B4-BE49-F238E27FC236}">
                <a16:creationId xmlns:a16="http://schemas.microsoft.com/office/drawing/2014/main" id="{F7DAD193-6D09-0C73-0BAF-53E31E2B38D0}"/>
              </a:ext>
            </a:extLst>
          </p:cNvPr>
          <p:cNvSpPr txBox="1">
            <a:spLocks/>
          </p:cNvSpPr>
          <p:nvPr/>
        </p:nvSpPr>
        <p:spPr>
          <a:xfrm>
            <a:off x="10099280" y="3348067"/>
            <a:ext cx="1601127" cy="589368"/>
          </a:xfrm>
          <a:prstGeom prst="rect">
            <a:avLst/>
          </a:prstGeom>
        </p:spPr>
        <p:txBody>
          <a:bodyPr vert="horz" lIns="91440" tIns="45720" rIns="91440" bIns="45720" rtlCol="0">
            <a:noAutofit/>
          </a:bodyPr>
          <a:lstStyle>
            <a:lvl1pPr marL="0" marR="0" indent="0" algn="l" defTabSz="914400" rtl="0" eaLnBrk="1" fontAlgn="auto" latinLnBrk="0" hangingPunct="1">
              <a:lnSpc>
                <a:spcPts val="1800"/>
              </a:lnSpc>
              <a:spcBef>
                <a:spcPts val="0"/>
              </a:spcBef>
              <a:spcAft>
                <a:spcPts val="0"/>
              </a:spcAft>
              <a:buClrTx/>
              <a:buSzTx/>
              <a:buFont typeface="Arial" panose="020B0604020202020204" pitchFamily="34" charset="0"/>
              <a:buNone/>
              <a:tabLst/>
              <a:defRPr sz="1400" kern="1200">
                <a:solidFill>
                  <a:schemeClr val="tx1"/>
                </a:solidFill>
                <a:latin typeface="+mn-lt"/>
                <a:ea typeface="+mn-ea"/>
                <a:cs typeface="+mn-cs"/>
              </a:defRPr>
            </a:lvl1pPr>
            <a:lvl2pPr marL="685800" indent="-228600" algn="l" defTabSz="914400" rtl="0" eaLnBrk="1" latinLnBrk="0" hangingPunct="1">
              <a:lnSpc>
                <a:spcPts val="2200"/>
              </a:lnSpc>
              <a:spcBef>
                <a:spcPts val="500"/>
              </a:spcBef>
              <a:spcAft>
                <a:spcPts val="300"/>
              </a:spcAft>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ts val="2000"/>
              </a:lnSpc>
              <a:spcBef>
                <a:spcPts val="500"/>
              </a:spcBef>
              <a:spcAft>
                <a:spcPts val="300"/>
              </a:spcAft>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ts val="1800"/>
              </a:lnSpc>
              <a:spcBef>
                <a:spcPts val="500"/>
              </a:spcBef>
              <a:spcAft>
                <a:spcPts val="300"/>
              </a:spcAft>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ts val="1600"/>
              </a:lnSpc>
              <a:spcBef>
                <a:spcPts val="500"/>
              </a:spcBef>
              <a:spcAft>
                <a:spcPts val="300"/>
              </a:spcAft>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fontAlgn="base">
              <a:lnSpc>
                <a:spcPct val="100000"/>
              </a:lnSpc>
            </a:pPr>
            <a:r>
              <a:rPr lang="en-US" sz="1200" dirty="0"/>
              <a:t>Templates, sample policies, checklists, </a:t>
            </a:r>
            <a:br>
              <a:rPr lang="en-US" sz="1200" dirty="0"/>
            </a:br>
            <a:r>
              <a:rPr lang="en-US" sz="1200" dirty="0"/>
              <a:t>and toolkits</a:t>
            </a:r>
          </a:p>
        </p:txBody>
      </p:sp>
      <p:sp>
        <p:nvSpPr>
          <p:cNvPr id="57" name="Content Placeholder 3">
            <a:extLst>
              <a:ext uri="{FF2B5EF4-FFF2-40B4-BE49-F238E27FC236}">
                <a16:creationId xmlns:a16="http://schemas.microsoft.com/office/drawing/2014/main" id="{76F6484C-A67E-B75D-47A4-BCD0A7BC8BAD}"/>
              </a:ext>
            </a:extLst>
          </p:cNvPr>
          <p:cNvSpPr txBox="1">
            <a:spLocks/>
          </p:cNvSpPr>
          <p:nvPr/>
        </p:nvSpPr>
        <p:spPr>
          <a:xfrm>
            <a:off x="8187045" y="5149092"/>
            <a:ext cx="1601127" cy="698649"/>
          </a:xfrm>
          <a:prstGeom prst="rect">
            <a:avLst/>
          </a:prstGeom>
        </p:spPr>
        <p:txBody>
          <a:bodyPr vert="horz" lIns="91440" tIns="45720" rIns="91440" bIns="45720" rtlCol="0">
            <a:noAutofit/>
          </a:bodyPr>
          <a:lstStyle>
            <a:lvl1pPr marL="0" marR="0" indent="0" algn="l" defTabSz="914400" rtl="0" eaLnBrk="1" fontAlgn="auto" latinLnBrk="0" hangingPunct="1">
              <a:lnSpc>
                <a:spcPts val="1800"/>
              </a:lnSpc>
              <a:spcBef>
                <a:spcPts val="0"/>
              </a:spcBef>
              <a:spcAft>
                <a:spcPts val="0"/>
              </a:spcAft>
              <a:buClrTx/>
              <a:buSzTx/>
              <a:buFont typeface="Arial" panose="020B0604020202020204" pitchFamily="34" charset="0"/>
              <a:buNone/>
              <a:tabLst/>
              <a:defRPr sz="1400" kern="1200">
                <a:solidFill>
                  <a:schemeClr val="tx1"/>
                </a:solidFill>
                <a:latin typeface="+mn-lt"/>
                <a:ea typeface="+mn-ea"/>
                <a:cs typeface="+mn-cs"/>
              </a:defRPr>
            </a:lvl1pPr>
            <a:lvl2pPr marL="685800" indent="-228600" algn="l" defTabSz="914400" rtl="0" eaLnBrk="1" latinLnBrk="0" hangingPunct="1">
              <a:lnSpc>
                <a:spcPts val="2200"/>
              </a:lnSpc>
              <a:spcBef>
                <a:spcPts val="500"/>
              </a:spcBef>
              <a:spcAft>
                <a:spcPts val="300"/>
              </a:spcAft>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ts val="2000"/>
              </a:lnSpc>
              <a:spcBef>
                <a:spcPts val="500"/>
              </a:spcBef>
              <a:spcAft>
                <a:spcPts val="300"/>
              </a:spcAft>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ts val="1800"/>
              </a:lnSpc>
              <a:spcBef>
                <a:spcPts val="500"/>
              </a:spcBef>
              <a:spcAft>
                <a:spcPts val="300"/>
              </a:spcAft>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ts val="1600"/>
              </a:lnSpc>
              <a:spcBef>
                <a:spcPts val="500"/>
              </a:spcBef>
              <a:spcAft>
                <a:spcPts val="300"/>
              </a:spcAft>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fontAlgn="base">
              <a:lnSpc>
                <a:spcPct val="100000"/>
              </a:lnSpc>
            </a:pPr>
            <a:r>
              <a:rPr lang="en-US" sz="1200" dirty="0"/>
              <a:t>Take an HR </a:t>
            </a:r>
            <a:br>
              <a:rPr lang="en-US" sz="1200" dirty="0"/>
            </a:br>
            <a:r>
              <a:rPr lang="en-US" sz="1200" dirty="0"/>
              <a:t>&amp; compliance assessment </a:t>
            </a:r>
          </a:p>
        </p:txBody>
      </p:sp>
      <p:pic>
        <p:nvPicPr>
          <p:cNvPr id="58" name="Graphic 57">
            <a:extLst>
              <a:ext uri="{FF2B5EF4-FFF2-40B4-BE49-F238E27FC236}">
                <a16:creationId xmlns:a16="http://schemas.microsoft.com/office/drawing/2014/main" id="{10BABCEF-2925-9547-D331-11E9F572712A}"/>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825234" y="2754183"/>
            <a:ext cx="457200" cy="457200"/>
          </a:xfrm>
          <a:prstGeom prst="rect">
            <a:avLst/>
          </a:prstGeom>
        </p:spPr>
      </p:pic>
      <p:pic>
        <p:nvPicPr>
          <p:cNvPr id="59" name="Graphic 58">
            <a:extLst>
              <a:ext uri="{FF2B5EF4-FFF2-40B4-BE49-F238E27FC236}">
                <a16:creationId xmlns:a16="http://schemas.microsoft.com/office/drawing/2014/main" id="{269D115E-2638-7EB7-6CBA-0CB5CA84BE5E}"/>
              </a:ext>
            </a:extLst>
          </p:cNvPr>
          <p:cNvPicPr>
            <a:picLocks noChangeAspect="1"/>
          </p:cNvPicPr>
          <p:nvPr/>
        </p:nvPicPr>
        <p:blipFill>
          <a:blip r:embed="rId8">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10671243" y="2754183"/>
            <a:ext cx="457200" cy="457200"/>
          </a:xfrm>
          <a:prstGeom prst="rect">
            <a:avLst/>
          </a:prstGeom>
        </p:spPr>
      </p:pic>
      <p:pic>
        <p:nvPicPr>
          <p:cNvPr id="60" name="Graphic 59">
            <a:extLst>
              <a:ext uri="{FF2B5EF4-FFF2-40B4-BE49-F238E27FC236}">
                <a16:creationId xmlns:a16="http://schemas.microsoft.com/office/drawing/2014/main" id="{8F1A1F45-18A1-4AEB-648E-2203DFD24868}"/>
              </a:ext>
            </a:extLst>
          </p:cNvPr>
          <p:cNvPicPr>
            <a:picLocks noChangeAspect="1"/>
          </p:cNvPicPr>
          <p:nvPr/>
        </p:nvPicPr>
        <p:blipFill>
          <a:blip r:embed="rId10">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5294223" y="2754183"/>
            <a:ext cx="457200" cy="457200"/>
          </a:xfrm>
          <a:prstGeom prst="rect">
            <a:avLst/>
          </a:prstGeom>
        </p:spPr>
      </p:pic>
      <p:pic>
        <p:nvPicPr>
          <p:cNvPr id="61" name="Graphic 60">
            <a:extLst>
              <a:ext uri="{FF2B5EF4-FFF2-40B4-BE49-F238E27FC236}">
                <a16:creationId xmlns:a16="http://schemas.microsoft.com/office/drawing/2014/main" id="{D91ED361-C803-524C-73BF-8AF84B2058CD}"/>
              </a:ext>
            </a:extLst>
          </p:cNvPr>
          <p:cNvPicPr>
            <a:picLocks noChangeAspect="1"/>
          </p:cNvPicPr>
          <p:nvPr/>
        </p:nvPicPr>
        <p:blipFill>
          <a:blip r:embed="rId12">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6979225" y="4612310"/>
            <a:ext cx="457200" cy="457200"/>
          </a:xfrm>
          <a:prstGeom prst="rect">
            <a:avLst/>
          </a:prstGeom>
        </p:spPr>
      </p:pic>
      <p:pic>
        <p:nvPicPr>
          <p:cNvPr id="62" name="Graphic 61">
            <a:extLst>
              <a:ext uri="{FF2B5EF4-FFF2-40B4-BE49-F238E27FC236}">
                <a16:creationId xmlns:a16="http://schemas.microsoft.com/office/drawing/2014/main" id="{5A26C6FB-86FA-9181-3693-46C3A5B48BA5}"/>
              </a:ext>
            </a:extLst>
          </p:cNvPr>
          <p:cNvPicPr>
            <a:picLocks noChangeAspect="1"/>
          </p:cNvPicPr>
          <p:nvPr/>
        </p:nvPicPr>
        <p:blipFill>
          <a:blip r:embed="rId14">
            <a:extLst>
              <a:ext uri="{28A0092B-C50C-407E-A947-70E740481C1C}">
                <a14:useLocalDpi xmlns:a14="http://schemas.microsoft.com/office/drawing/2010/main"/>
              </a:ext>
              <a:ext uri="{96DAC541-7B7A-43D3-8B79-37D633B846F1}">
                <asvg:svgBlip xmlns:asvg="http://schemas.microsoft.com/office/drawing/2016/SVG/main" r:embed="rId15"/>
              </a:ext>
            </a:extLst>
          </a:blip>
          <a:stretch>
            <a:fillRect/>
          </a:stretch>
        </p:blipFill>
        <p:spPr>
          <a:xfrm>
            <a:off x="10671243" y="1010260"/>
            <a:ext cx="457200" cy="457200"/>
          </a:xfrm>
          <a:prstGeom prst="rect">
            <a:avLst/>
          </a:prstGeom>
        </p:spPr>
      </p:pic>
      <p:pic>
        <p:nvPicPr>
          <p:cNvPr id="63" name="Graphic 62">
            <a:extLst>
              <a:ext uri="{FF2B5EF4-FFF2-40B4-BE49-F238E27FC236}">
                <a16:creationId xmlns:a16="http://schemas.microsoft.com/office/drawing/2014/main" id="{29FAC2E0-D350-071D-0CE8-C610FFF59BEB}"/>
              </a:ext>
            </a:extLst>
          </p:cNvPr>
          <p:cNvPicPr>
            <a:picLocks noChangeAspect="1"/>
          </p:cNvPicPr>
          <p:nvPr/>
        </p:nvPicPr>
        <p:blipFill>
          <a:blip r:embed="rId16">
            <a:extLst>
              <a:ext uri="{28A0092B-C50C-407E-A947-70E740481C1C}">
                <a14:useLocalDpi xmlns:a14="http://schemas.microsoft.com/office/drawing/2010/main"/>
              </a:ext>
              <a:ext uri="{96DAC541-7B7A-43D3-8B79-37D633B846F1}">
                <asvg:svgBlip xmlns:asvg="http://schemas.microsoft.com/office/drawing/2016/SVG/main" r:embed="rId17"/>
              </a:ext>
            </a:extLst>
          </a:blip>
          <a:stretch>
            <a:fillRect/>
          </a:stretch>
        </p:blipFill>
        <p:spPr>
          <a:xfrm>
            <a:off x="8825234" y="4612310"/>
            <a:ext cx="457200" cy="457200"/>
          </a:xfrm>
          <a:prstGeom prst="rect">
            <a:avLst/>
          </a:prstGeom>
        </p:spPr>
      </p:pic>
      <p:pic>
        <p:nvPicPr>
          <p:cNvPr id="64" name="Graphic 63">
            <a:extLst>
              <a:ext uri="{FF2B5EF4-FFF2-40B4-BE49-F238E27FC236}">
                <a16:creationId xmlns:a16="http://schemas.microsoft.com/office/drawing/2014/main" id="{906A5792-12A9-F45E-09E5-9DD586C146B8}"/>
              </a:ext>
            </a:extLst>
          </p:cNvPr>
          <p:cNvPicPr>
            <a:picLocks noChangeAspect="1"/>
          </p:cNvPicPr>
          <p:nvPr/>
        </p:nvPicPr>
        <p:blipFill>
          <a:blip r:embed="rId18">
            <a:extLst>
              <a:ext uri="{28A0092B-C50C-407E-A947-70E740481C1C}">
                <a14:useLocalDpi xmlns:a14="http://schemas.microsoft.com/office/drawing/2010/main"/>
              </a:ext>
              <a:ext uri="{96DAC541-7B7A-43D3-8B79-37D633B846F1}">
                <asvg:svgBlip xmlns:asvg="http://schemas.microsoft.com/office/drawing/2016/SVG/main" r:embed="rId19"/>
              </a:ext>
            </a:extLst>
          </a:blip>
          <a:stretch>
            <a:fillRect/>
          </a:stretch>
        </p:blipFill>
        <p:spPr>
          <a:xfrm>
            <a:off x="6979225" y="1010260"/>
            <a:ext cx="457200" cy="457200"/>
          </a:xfrm>
          <a:prstGeom prst="rect">
            <a:avLst/>
          </a:prstGeom>
        </p:spPr>
      </p:pic>
      <p:pic>
        <p:nvPicPr>
          <p:cNvPr id="65" name="Graphic 64">
            <a:extLst>
              <a:ext uri="{FF2B5EF4-FFF2-40B4-BE49-F238E27FC236}">
                <a16:creationId xmlns:a16="http://schemas.microsoft.com/office/drawing/2014/main" id="{15CF74D7-927E-3D31-9DCB-B48603767249}"/>
              </a:ext>
            </a:extLst>
          </p:cNvPr>
          <p:cNvPicPr>
            <a:picLocks noChangeAspect="1"/>
          </p:cNvPicPr>
          <p:nvPr/>
        </p:nvPicPr>
        <p:blipFill>
          <a:blip r:embed="rId20">
            <a:extLst>
              <a:ext uri="{28A0092B-C50C-407E-A947-70E740481C1C}">
                <a14:useLocalDpi xmlns:a14="http://schemas.microsoft.com/office/drawing/2010/main"/>
              </a:ext>
              <a:ext uri="{96DAC541-7B7A-43D3-8B79-37D633B846F1}">
                <asvg:svgBlip xmlns:asvg="http://schemas.microsoft.com/office/drawing/2016/SVG/main" r:embed="rId21"/>
              </a:ext>
            </a:extLst>
          </a:blip>
          <a:stretch>
            <a:fillRect/>
          </a:stretch>
        </p:blipFill>
        <p:spPr>
          <a:xfrm>
            <a:off x="6979225" y="2754183"/>
            <a:ext cx="457200" cy="457200"/>
          </a:xfrm>
          <a:prstGeom prst="rect">
            <a:avLst/>
          </a:prstGeom>
        </p:spPr>
      </p:pic>
      <p:pic>
        <p:nvPicPr>
          <p:cNvPr id="66" name="Graphic 65">
            <a:extLst>
              <a:ext uri="{FF2B5EF4-FFF2-40B4-BE49-F238E27FC236}">
                <a16:creationId xmlns:a16="http://schemas.microsoft.com/office/drawing/2014/main" id="{ADB8DAD9-CA0A-543F-ADFD-5658140DADB7}"/>
              </a:ext>
            </a:extLst>
          </p:cNvPr>
          <p:cNvPicPr>
            <a:picLocks noChangeAspect="1"/>
          </p:cNvPicPr>
          <p:nvPr/>
        </p:nvPicPr>
        <p:blipFill>
          <a:blip r:embed="rId22">
            <a:extLst>
              <a:ext uri="{28A0092B-C50C-407E-A947-70E740481C1C}">
                <a14:useLocalDpi xmlns:a14="http://schemas.microsoft.com/office/drawing/2010/main"/>
              </a:ext>
              <a:ext uri="{96DAC541-7B7A-43D3-8B79-37D633B846F1}">
                <asvg:svgBlip xmlns:asvg="http://schemas.microsoft.com/office/drawing/2016/SVG/main" r:embed="rId23"/>
              </a:ext>
            </a:extLst>
          </a:blip>
          <a:stretch>
            <a:fillRect/>
          </a:stretch>
        </p:blipFill>
        <p:spPr>
          <a:xfrm>
            <a:off x="8825233" y="1010259"/>
            <a:ext cx="457200" cy="457200"/>
          </a:xfrm>
          <a:prstGeom prst="rect">
            <a:avLst/>
          </a:prstGeom>
        </p:spPr>
      </p:pic>
    </p:spTree>
    <p:extLst>
      <p:ext uri="{BB962C8B-B14F-4D97-AF65-F5344CB8AC3E}">
        <p14:creationId xmlns:p14="http://schemas.microsoft.com/office/powerpoint/2010/main" val="18042453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EB7BCCD-2429-D045-8402-E2EAB47DF7C8}"/>
              </a:ext>
            </a:extLst>
          </p:cNvPr>
          <p:cNvSpPr>
            <a:spLocks noGrp="1"/>
          </p:cNvSpPr>
          <p:nvPr>
            <p:ph type="title"/>
          </p:nvPr>
        </p:nvSpPr>
        <p:spPr>
          <a:xfrm>
            <a:off x="442210" y="457201"/>
            <a:ext cx="11292590" cy="629587"/>
          </a:xfrm>
        </p:spPr>
        <p:txBody>
          <a:bodyPr>
            <a:normAutofit fontScale="90000"/>
          </a:bodyPr>
          <a:lstStyle/>
          <a:p>
            <a:r>
              <a:rPr lang="en-US" dirty="0">
                <a:solidFill>
                  <a:schemeClr val="tx1"/>
                </a:solidFill>
              </a:rPr>
              <a:t>The Mineral Platform</a:t>
            </a:r>
            <a:r>
              <a:rPr lang="en-US" baseline="30000" dirty="0">
                <a:solidFill>
                  <a:schemeClr val="tx1"/>
                </a:solidFill>
              </a:rPr>
              <a:t>™</a:t>
            </a:r>
          </a:p>
        </p:txBody>
      </p:sp>
      <p:sp>
        <p:nvSpPr>
          <p:cNvPr id="4" name="Slide Number Placeholder 3">
            <a:extLst>
              <a:ext uri="{FF2B5EF4-FFF2-40B4-BE49-F238E27FC236}">
                <a16:creationId xmlns:a16="http://schemas.microsoft.com/office/drawing/2014/main" id="{EDCFA525-0C7A-B540-87F8-31B21AEDB019}"/>
              </a:ext>
            </a:extLst>
          </p:cNvPr>
          <p:cNvSpPr>
            <a:spLocks noGrp="1"/>
          </p:cNvSpPr>
          <p:nvPr>
            <p:ph type="sldNum" sz="quarter" idx="12"/>
          </p:nvPr>
        </p:nvSpPr>
        <p:spPr/>
        <p:txBody>
          <a:bodyPr/>
          <a:lstStyle/>
          <a:p>
            <a:fld id="{E9EA568D-3F9E-F248-AE0D-0AAE8DCAB382}" type="slidenum">
              <a:rPr lang="en-US" smtClean="0"/>
              <a:pPr/>
              <a:t>5</a:t>
            </a:fld>
            <a:endParaRPr lang="en-US" dirty="0"/>
          </a:p>
        </p:txBody>
      </p:sp>
      <p:pic>
        <p:nvPicPr>
          <p:cNvPr id="11" name="Picture Placeholder 8" descr="A person on a phone&#10;&#10;Description automatically generated">
            <a:extLst>
              <a:ext uri="{FF2B5EF4-FFF2-40B4-BE49-F238E27FC236}">
                <a16:creationId xmlns:a16="http://schemas.microsoft.com/office/drawing/2014/main" id="{1C6015C7-A01C-B22C-4675-C6AEDA1CEF46}"/>
              </a:ext>
            </a:extLst>
          </p:cNvPr>
          <p:cNvPicPr>
            <a:picLocks noChangeAspect="1"/>
          </p:cNvPicPr>
          <p:nvPr/>
        </p:nvPicPr>
        <p:blipFill rotWithShape="1">
          <a:blip r:embed="rId3">
            <a:extLst>
              <a:ext uri="{28A0092B-C50C-407E-A947-70E740481C1C}">
                <a14:useLocalDpi xmlns:a14="http://schemas.microsoft.com/office/drawing/2010/main" val="0"/>
              </a:ext>
            </a:extLst>
          </a:blip>
          <a:srcRect t="-2" r="287" b="428"/>
          <a:stretch/>
        </p:blipFill>
        <p:spPr>
          <a:xfrm>
            <a:off x="1425724" y="1086788"/>
            <a:ext cx="9397173" cy="5231566"/>
          </a:xfrm>
          <a:prstGeom prst="rect">
            <a:avLst/>
          </a:prstGeom>
          <a:ln>
            <a:solidFill>
              <a:schemeClr val="tx1"/>
            </a:solidFill>
          </a:ln>
        </p:spPr>
      </p:pic>
    </p:spTree>
    <p:extLst>
      <p:ext uri="{BB962C8B-B14F-4D97-AF65-F5344CB8AC3E}">
        <p14:creationId xmlns:p14="http://schemas.microsoft.com/office/powerpoint/2010/main" val="20130811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3D2F834D-21AD-3384-CC19-7C8FBBE9F99F}"/>
              </a:ext>
            </a:extLst>
          </p:cNvPr>
          <p:cNvSpPr txBox="1"/>
          <p:nvPr/>
        </p:nvSpPr>
        <p:spPr>
          <a:xfrm>
            <a:off x="5817996" y="2583376"/>
            <a:ext cx="5310447" cy="3877985"/>
          </a:xfrm>
          <a:prstGeom prst="rect">
            <a:avLst/>
          </a:prstGeom>
          <a:solidFill>
            <a:schemeClr val="bg2"/>
          </a:solidFill>
        </p:spPr>
        <p:txBody>
          <a:bodyPr wrap="square" rtlCol="0">
            <a:spAutoFit/>
          </a:bodyPr>
          <a:lstStyle/>
          <a:p>
            <a:pPr marL="342900" indent="-342900">
              <a:spcAft>
                <a:spcPts val="1200"/>
              </a:spcAft>
              <a:buFont typeface="Arial" panose="020B0604020202020204" pitchFamily="34" charset="0"/>
              <a:buChar char="•"/>
            </a:pPr>
            <a:r>
              <a:rPr lang="en-US" sz="2400" dirty="0">
                <a:latin typeface="+mj-lt"/>
              </a:rPr>
              <a:t>Utah – small employer fully insured, level funded, and Association plans.</a:t>
            </a:r>
          </a:p>
          <a:p>
            <a:pPr marL="342900" indent="-342900">
              <a:spcAft>
                <a:spcPts val="1200"/>
              </a:spcAft>
              <a:buFont typeface="Arial" panose="020B0604020202020204" pitchFamily="34" charset="0"/>
              <a:buChar char="•"/>
            </a:pPr>
            <a:r>
              <a:rPr lang="en-US" sz="2400" dirty="0">
                <a:latin typeface="+mj-lt"/>
              </a:rPr>
              <a:t>Nevada – small employer fully insured plans.</a:t>
            </a:r>
          </a:p>
          <a:p>
            <a:pPr marL="342900" indent="-342900">
              <a:spcAft>
                <a:spcPts val="1200"/>
              </a:spcAft>
              <a:buFont typeface="Arial" panose="020B0604020202020204" pitchFamily="34" charset="0"/>
              <a:buChar char="•"/>
            </a:pPr>
            <a:r>
              <a:rPr lang="en-US" sz="2400" dirty="0">
                <a:latin typeface="+mj-lt"/>
              </a:rPr>
              <a:t>Idaho – small employer fully insured and Association plans.</a:t>
            </a:r>
          </a:p>
          <a:p>
            <a:pPr marL="342900" indent="-342900">
              <a:spcAft>
                <a:spcPts val="1200"/>
              </a:spcAft>
              <a:buFont typeface="Arial" panose="020B0604020202020204" pitchFamily="34" charset="0"/>
              <a:buChar char="•"/>
            </a:pPr>
            <a:r>
              <a:rPr lang="en-US" sz="2400" dirty="0">
                <a:latin typeface="+mj-lt"/>
              </a:rPr>
              <a:t>Mineral is included as part of the medical plan at no additional cost!</a:t>
            </a:r>
          </a:p>
        </p:txBody>
      </p:sp>
      <p:sp>
        <p:nvSpPr>
          <p:cNvPr id="5" name="Slide Number Placeholder 4">
            <a:extLst>
              <a:ext uri="{FF2B5EF4-FFF2-40B4-BE49-F238E27FC236}">
                <a16:creationId xmlns:a16="http://schemas.microsoft.com/office/drawing/2014/main" id="{43DCB3C8-63A9-454D-BFB0-15689C005195}"/>
              </a:ext>
            </a:extLst>
          </p:cNvPr>
          <p:cNvSpPr>
            <a:spLocks noGrp="1"/>
          </p:cNvSpPr>
          <p:nvPr>
            <p:ph type="sldNum" sz="quarter" idx="4"/>
          </p:nvPr>
        </p:nvSpPr>
        <p:spPr/>
        <p:txBody>
          <a:bodyPr/>
          <a:lstStyle/>
          <a:p>
            <a:fld id="{E9EA568D-3F9E-F248-AE0D-0AAE8DCAB382}" type="slidenum">
              <a:rPr lang="en-US" smtClean="0"/>
              <a:pPr/>
              <a:t>6</a:t>
            </a:fld>
            <a:endParaRPr lang="en-US"/>
          </a:p>
        </p:txBody>
      </p:sp>
      <p:sp>
        <p:nvSpPr>
          <p:cNvPr id="17" name="TextBox 16">
            <a:extLst>
              <a:ext uri="{FF2B5EF4-FFF2-40B4-BE49-F238E27FC236}">
                <a16:creationId xmlns:a16="http://schemas.microsoft.com/office/drawing/2014/main" id="{B6C4D14F-850E-93B4-5BC8-76518E70B403}"/>
              </a:ext>
            </a:extLst>
          </p:cNvPr>
          <p:cNvSpPr txBox="1"/>
          <p:nvPr/>
        </p:nvSpPr>
        <p:spPr>
          <a:xfrm>
            <a:off x="5817996" y="1294280"/>
            <a:ext cx="5667431" cy="646331"/>
          </a:xfrm>
          <a:prstGeom prst="rect">
            <a:avLst/>
          </a:prstGeom>
          <a:noFill/>
        </p:spPr>
        <p:txBody>
          <a:bodyPr wrap="square" rtlCol="0">
            <a:spAutoFit/>
          </a:bodyPr>
          <a:lstStyle/>
          <a:p>
            <a:r>
              <a:rPr lang="en-US" sz="3600" dirty="0">
                <a:latin typeface="+mj-lt"/>
              </a:rPr>
              <a:t>Select Health + Mineral</a:t>
            </a:r>
          </a:p>
        </p:txBody>
      </p:sp>
      <p:sp>
        <p:nvSpPr>
          <p:cNvPr id="2" name="Freeform 8">
            <a:extLst>
              <a:ext uri="{FF2B5EF4-FFF2-40B4-BE49-F238E27FC236}">
                <a16:creationId xmlns:a16="http://schemas.microsoft.com/office/drawing/2014/main" id="{13F63B64-C649-6CEC-75BD-55AB08B23C53}"/>
              </a:ext>
            </a:extLst>
          </p:cNvPr>
          <p:cNvSpPr>
            <a:spLocks/>
          </p:cNvSpPr>
          <p:nvPr/>
        </p:nvSpPr>
        <p:spPr bwMode="auto">
          <a:xfrm rot="20848327">
            <a:off x="966276" y="3018933"/>
            <a:ext cx="2156653" cy="3396438"/>
          </a:xfrm>
          <a:custGeom>
            <a:avLst/>
            <a:gdLst>
              <a:gd name="T0" fmla="*/ 2147483647 w 1059"/>
              <a:gd name="T1" fmla="*/ 2147483647 h 1640"/>
              <a:gd name="T2" fmla="*/ 2147483647 w 1059"/>
              <a:gd name="T3" fmla="*/ 0 h 1640"/>
              <a:gd name="T4" fmla="*/ 2147483647 w 1059"/>
              <a:gd name="T5" fmla="*/ 2147483647 h 1640"/>
              <a:gd name="T6" fmla="*/ 2147483647 w 1059"/>
              <a:gd name="T7" fmla="*/ 2147483647 h 1640"/>
              <a:gd name="T8" fmla="*/ 2147483647 w 1059"/>
              <a:gd name="T9" fmla="*/ 2147483647 h 1640"/>
              <a:gd name="T10" fmla="*/ 2147483647 w 1059"/>
              <a:gd name="T11" fmla="*/ 2147483647 h 1640"/>
              <a:gd name="T12" fmla="*/ 2147483647 w 1059"/>
              <a:gd name="T13" fmla="*/ 2147483647 h 1640"/>
              <a:gd name="T14" fmla="*/ 2147483647 w 1059"/>
              <a:gd name="T15" fmla="*/ 2147483647 h 1640"/>
              <a:gd name="T16" fmla="*/ 2147483647 w 1059"/>
              <a:gd name="T17" fmla="*/ 2147483647 h 1640"/>
              <a:gd name="T18" fmla="*/ 2147483647 w 1059"/>
              <a:gd name="T19" fmla="*/ 2147483647 h 1640"/>
              <a:gd name="T20" fmla="*/ 2147483647 w 1059"/>
              <a:gd name="T21" fmla="*/ 2147483647 h 1640"/>
              <a:gd name="T22" fmla="*/ 2147483647 w 1059"/>
              <a:gd name="T23" fmla="*/ 2147483647 h 1640"/>
              <a:gd name="T24" fmla="*/ 2147483647 w 1059"/>
              <a:gd name="T25" fmla="*/ 2147483647 h 1640"/>
              <a:gd name="T26" fmla="*/ 2147483647 w 1059"/>
              <a:gd name="T27" fmla="*/ 2147483647 h 1640"/>
              <a:gd name="T28" fmla="*/ 2147483647 w 1059"/>
              <a:gd name="T29" fmla="*/ 2147483647 h 1640"/>
              <a:gd name="T30" fmla="*/ 2147483647 w 1059"/>
              <a:gd name="T31" fmla="*/ 2147483647 h 1640"/>
              <a:gd name="T32" fmla="*/ 2147483647 w 1059"/>
              <a:gd name="T33" fmla="*/ 2147483647 h 1640"/>
              <a:gd name="T34" fmla="*/ 2147483647 w 1059"/>
              <a:gd name="T35" fmla="*/ 2147483647 h 1640"/>
              <a:gd name="T36" fmla="*/ 2147483647 w 1059"/>
              <a:gd name="T37" fmla="*/ 2147483647 h 1640"/>
              <a:gd name="T38" fmla="*/ 2147483647 w 1059"/>
              <a:gd name="T39" fmla="*/ 2147483647 h 1640"/>
              <a:gd name="T40" fmla="*/ 2147483647 w 1059"/>
              <a:gd name="T41" fmla="*/ 2147483647 h 1640"/>
              <a:gd name="T42" fmla="*/ 2147483647 w 1059"/>
              <a:gd name="T43" fmla="*/ 2147483647 h 1640"/>
              <a:gd name="T44" fmla="*/ 2147483647 w 1059"/>
              <a:gd name="T45" fmla="*/ 2147483647 h 1640"/>
              <a:gd name="T46" fmla="*/ 2147483647 w 1059"/>
              <a:gd name="T47" fmla="*/ 2147483647 h 1640"/>
              <a:gd name="T48" fmla="*/ 2147483647 w 1059"/>
              <a:gd name="T49" fmla="*/ 2147483647 h 1640"/>
              <a:gd name="T50" fmla="*/ 2147483647 w 1059"/>
              <a:gd name="T51" fmla="*/ 2147483647 h 1640"/>
              <a:gd name="T52" fmla="*/ 2147483647 w 1059"/>
              <a:gd name="T53" fmla="*/ 2147483647 h 1640"/>
              <a:gd name="T54" fmla="*/ 2147483647 w 1059"/>
              <a:gd name="T55" fmla="*/ 2147483647 h 1640"/>
              <a:gd name="T56" fmla="*/ 2147483647 w 1059"/>
              <a:gd name="T57" fmla="*/ 2147483647 h 1640"/>
              <a:gd name="T58" fmla="*/ 0 w 1059"/>
              <a:gd name="T59" fmla="*/ 2147483647 h 1640"/>
              <a:gd name="T60" fmla="*/ 2147483647 w 1059"/>
              <a:gd name="T61" fmla="*/ 2147483647 h 164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1059" h="1640">
                <a:moveTo>
                  <a:pt x="35" y="477"/>
                </a:moveTo>
                <a:lnTo>
                  <a:pt x="151" y="0"/>
                </a:lnTo>
                <a:lnTo>
                  <a:pt x="416" y="62"/>
                </a:lnTo>
                <a:lnTo>
                  <a:pt x="605" y="102"/>
                </a:lnTo>
                <a:lnTo>
                  <a:pt x="851" y="152"/>
                </a:lnTo>
                <a:lnTo>
                  <a:pt x="1059" y="191"/>
                </a:lnTo>
                <a:lnTo>
                  <a:pt x="872" y="1236"/>
                </a:lnTo>
                <a:lnTo>
                  <a:pt x="842" y="1402"/>
                </a:lnTo>
                <a:lnTo>
                  <a:pt x="829" y="1421"/>
                </a:lnTo>
                <a:lnTo>
                  <a:pt x="814" y="1437"/>
                </a:lnTo>
                <a:lnTo>
                  <a:pt x="800" y="1434"/>
                </a:lnTo>
                <a:lnTo>
                  <a:pt x="795" y="1419"/>
                </a:lnTo>
                <a:lnTo>
                  <a:pt x="782" y="1406"/>
                </a:lnTo>
                <a:lnTo>
                  <a:pt x="767" y="1406"/>
                </a:lnTo>
                <a:lnTo>
                  <a:pt x="754" y="1397"/>
                </a:lnTo>
                <a:lnTo>
                  <a:pt x="739" y="1399"/>
                </a:lnTo>
                <a:lnTo>
                  <a:pt x="723" y="1410"/>
                </a:lnTo>
                <a:lnTo>
                  <a:pt x="717" y="1426"/>
                </a:lnTo>
                <a:lnTo>
                  <a:pt x="726" y="1454"/>
                </a:lnTo>
                <a:lnTo>
                  <a:pt x="718" y="1466"/>
                </a:lnTo>
                <a:lnTo>
                  <a:pt x="717" y="1481"/>
                </a:lnTo>
                <a:lnTo>
                  <a:pt x="720" y="1508"/>
                </a:lnTo>
                <a:lnTo>
                  <a:pt x="714" y="1526"/>
                </a:lnTo>
                <a:lnTo>
                  <a:pt x="713" y="1540"/>
                </a:lnTo>
                <a:lnTo>
                  <a:pt x="718" y="1567"/>
                </a:lnTo>
                <a:lnTo>
                  <a:pt x="716" y="1598"/>
                </a:lnTo>
                <a:lnTo>
                  <a:pt x="701" y="1610"/>
                </a:lnTo>
                <a:lnTo>
                  <a:pt x="699" y="1640"/>
                </a:lnTo>
                <a:lnTo>
                  <a:pt x="491" y="1333"/>
                </a:lnTo>
                <a:lnTo>
                  <a:pt x="0" y="617"/>
                </a:lnTo>
                <a:lnTo>
                  <a:pt x="35" y="477"/>
                </a:lnTo>
                <a:close/>
              </a:path>
            </a:pathLst>
          </a:custGeom>
          <a:solidFill>
            <a:schemeClr val="tx2"/>
          </a:solidFill>
          <a:ln w="9525" cap="flat" cmpd="sng">
            <a:solidFill>
              <a:schemeClr val="bg1"/>
            </a:solidFill>
            <a:prstDash val="solid"/>
            <a:round/>
            <a:headEnd type="none" w="med" len="med"/>
            <a:tailEnd type="none" w="med" len="med"/>
          </a:ln>
          <a:effectLst/>
        </p:spPr>
        <p:txBody>
          <a:bodyPr/>
          <a:lstStyle/>
          <a:p>
            <a:pPr defTabSz="685783"/>
            <a:endParaRPr lang="en-US" sz="1013">
              <a:solidFill>
                <a:srgbClr val="002477"/>
              </a:solidFill>
              <a:latin typeface="Arial"/>
            </a:endParaRPr>
          </a:p>
        </p:txBody>
      </p:sp>
      <p:sp>
        <p:nvSpPr>
          <p:cNvPr id="3" name="Freeform 12">
            <a:extLst>
              <a:ext uri="{FF2B5EF4-FFF2-40B4-BE49-F238E27FC236}">
                <a16:creationId xmlns:a16="http://schemas.microsoft.com/office/drawing/2014/main" id="{972ECE77-8CA9-4CB2-04D0-76A785A33E6D}"/>
              </a:ext>
            </a:extLst>
          </p:cNvPr>
          <p:cNvSpPr>
            <a:spLocks/>
          </p:cNvSpPr>
          <p:nvPr/>
        </p:nvSpPr>
        <p:spPr bwMode="auto">
          <a:xfrm rot="21040763">
            <a:off x="2832306" y="409588"/>
            <a:ext cx="2212494" cy="2838133"/>
          </a:xfrm>
          <a:custGeom>
            <a:avLst/>
            <a:gdLst>
              <a:gd name="T0" fmla="*/ 0 w 931"/>
              <a:gd name="T1" fmla="*/ 2147483647 h 1172"/>
              <a:gd name="T2" fmla="*/ 2147483647 w 931"/>
              <a:gd name="T3" fmla="*/ 0 h 1172"/>
              <a:gd name="T4" fmla="*/ 2147483647 w 931"/>
              <a:gd name="T5" fmla="*/ 2147483647 h 1172"/>
              <a:gd name="T6" fmla="*/ 2147483647 w 931"/>
              <a:gd name="T7" fmla="*/ 2147483647 h 1172"/>
              <a:gd name="T8" fmla="*/ 2147483647 w 931"/>
              <a:gd name="T9" fmla="*/ 2147483647 h 1172"/>
              <a:gd name="T10" fmla="*/ 2147483647 w 931"/>
              <a:gd name="T11" fmla="*/ 2147483647 h 1172"/>
              <a:gd name="T12" fmla="*/ 2147483647 w 931"/>
              <a:gd name="T13" fmla="*/ 2147483647 h 1172"/>
              <a:gd name="T14" fmla="*/ 2147483647 w 931"/>
              <a:gd name="T15" fmla="*/ 2147483647 h 1172"/>
              <a:gd name="T16" fmla="*/ 2147483647 w 931"/>
              <a:gd name="T17" fmla="*/ 2147483647 h 1172"/>
              <a:gd name="T18" fmla="*/ 2147483647 w 931"/>
              <a:gd name="T19" fmla="*/ 2147483647 h 1172"/>
              <a:gd name="T20" fmla="*/ 2147483647 w 931"/>
              <a:gd name="T21" fmla="*/ 2147483647 h 1172"/>
              <a:gd name="T22" fmla="*/ 0 w 931"/>
              <a:gd name="T23" fmla="*/ 2147483647 h 117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931" h="1172">
                <a:moveTo>
                  <a:pt x="0" y="1045"/>
                </a:moveTo>
                <a:lnTo>
                  <a:pt x="187" y="0"/>
                </a:lnTo>
                <a:lnTo>
                  <a:pt x="247" y="12"/>
                </a:lnTo>
                <a:lnTo>
                  <a:pt x="465" y="48"/>
                </a:lnTo>
                <a:lnTo>
                  <a:pt x="648" y="75"/>
                </a:lnTo>
                <a:lnTo>
                  <a:pt x="617" y="286"/>
                </a:lnTo>
                <a:lnTo>
                  <a:pt x="931" y="328"/>
                </a:lnTo>
                <a:lnTo>
                  <a:pt x="825" y="1172"/>
                </a:lnTo>
                <a:lnTo>
                  <a:pt x="597" y="1142"/>
                </a:lnTo>
                <a:lnTo>
                  <a:pt x="377" y="1110"/>
                </a:lnTo>
                <a:lnTo>
                  <a:pt x="153" y="1074"/>
                </a:lnTo>
                <a:lnTo>
                  <a:pt x="0" y="1045"/>
                </a:lnTo>
                <a:close/>
              </a:path>
            </a:pathLst>
          </a:custGeom>
          <a:solidFill>
            <a:schemeClr val="tx2"/>
          </a:solidFill>
          <a:ln w="9525" cap="flat" cmpd="sng">
            <a:solidFill>
              <a:schemeClr val="bg1"/>
            </a:solidFill>
            <a:prstDash val="solid"/>
            <a:round/>
            <a:headEnd type="none" w="med" len="med"/>
            <a:tailEnd type="none" w="med" len="med"/>
          </a:ln>
          <a:effectLst/>
        </p:spPr>
        <p:txBody>
          <a:bodyPr/>
          <a:lstStyle/>
          <a:p>
            <a:pPr defTabSz="685783"/>
            <a:endParaRPr lang="en-US" sz="1013">
              <a:solidFill>
                <a:srgbClr val="002477"/>
              </a:solidFill>
              <a:latin typeface="Arial"/>
            </a:endParaRPr>
          </a:p>
        </p:txBody>
      </p:sp>
      <p:cxnSp>
        <p:nvCxnSpPr>
          <p:cNvPr id="8" name="Straight Connector 7">
            <a:extLst>
              <a:ext uri="{FF2B5EF4-FFF2-40B4-BE49-F238E27FC236}">
                <a16:creationId xmlns:a16="http://schemas.microsoft.com/office/drawing/2014/main" id="{FC53E0E7-4C27-7AB6-2540-38A80E88A49F}"/>
              </a:ext>
            </a:extLst>
          </p:cNvPr>
          <p:cNvCxnSpPr>
            <a:cxnSpLocks/>
          </p:cNvCxnSpPr>
          <p:nvPr/>
        </p:nvCxnSpPr>
        <p:spPr>
          <a:xfrm>
            <a:off x="5922628" y="2261993"/>
            <a:ext cx="515647" cy="0"/>
          </a:xfrm>
          <a:prstGeom prst="line">
            <a:avLst/>
          </a:prstGeom>
          <a:ln w="12700">
            <a:solidFill>
              <a:schemeClr val="tx2"/>
            </a:solidFill>
          </a:ln>
        </p:spPr>
        <p:style>
          <a:lnRef idx="1">
            <a:schemeClr val="accent4"/>
          </a:lnRef>
          <a:fillRef idx="0">
            <a:schemeClr val="accent4"/>
          </a:fillRef>
          <a:effectRef idx="0">
            <a:schemeClr val="accent4"/>
          </a:effectRef>
          <a:fontRef idx="minor">
            <a:schemeClr val="tx1"/>
          </a:fontRef>
        </p:style>
      </p:cxnSp>
      <p:sp>
        <p:nvSpPr>
          <p:cNvPr id="4" name="TextBox 3">
            <a:extLst>
              <a:ext uri="{FF2B5EF4-FFF2-40B4-BE49-F238E27FC236}">
                <a16:creationId xmlns:a16="http://schemas.microsoft.com/office/drawing/2014/main" id="{4C55E6FD-0DED-15CA-05C8-D9271F94EE7B}"/>
              </a:ext>
            </a:extLst>
          </p:cNvPr>
          <p:cNvSpPr txBox="1"/>
          <p:nvPr/>
        </p:nvSpPr>
        <p:spPr>
          <a:xfrm>
            <a:off x="3520810" y="1709778"/>
            <a:ext cx="835485" cy="461665"/>
          </a:xfrm>
          <a:prstGeom prst="rect">
            <a:avLst/>
          </a:prstGeom>
          <a:noFill/>
        </p:spPr>
        <p:txBody>
          <a:bodyPr wrap="none" rtlCol="0">
            <a:spAutoFit/>
          </a:bodyPr>
          <a:lstStyle/>
          <a:p>
            <a:r>
              <a:rPr lang="en-US" sz="2400" dirty="0">
                <a:solidFill>
                  <a:schemeClr val="bg1"/>
                </a:solidFill>
              </a:rPr>
              <a:t>Utah</a:t>
            </a:r>
          </a:p>
        </p:txBody>
      </p:sp>
      <p:sp>
        <p:nvSpPr>
          <p:cNvPr id="6" name="TextBox 5">
            <a:extLst>
              <a:ext uri="{FF2B5EF4-FFF2-40B4-BE49-F238E27FC236}">
                <a16:creationId xmlns:a16="http://schemas.microsoft.com/office/drawing/2014/main" id="{9C540448-1AD5-6BE9-D74E-77281298C0E7}"/>
              </a:ext>
            </a:extLst>
          </p:cNvPr>
          <p:cNvSpPr txBox="1"/>
          <p:nvPr/>
        </p:nvSpPr>
        <p:spPr>
          <a:xfrm>
            <a:off x="1293290" y="4072018"/>
            <a:ext cx="1247457" cy="461665"/>
          </a:xfrm>
          <a:prstGeom prst="rect">
            <a:avLst/>
          </a:prstGeom>
          <a:noFill/>
        </p:spPr>
        <p:txBody>
          <a:bodyPr wrap="none" rtlCol="0">
            <a:spAutoFit/>
          </a:bodyPr>
          <a:lstStyle/>
          <a:p>
            <a:pPr algn="ctr"/>
            <a:r>
              <a:rPr lang="en-US" sz="2400" dirty="0">
                <a:solidFill>
                  <a:schemeClr val="bg1"/>
                </a:solidFill>
              </a:rPr>
              <a:t>Nevada</a:t>
            </a:r>
          </a:p>
        </p:txBody>
      </p:sp>
      <p:sp>
        <p:nvSpPr>
          <p:cNvPr id="7" name="Freeform 11">
            <a:extLst>
              <a:ext uri="{FF2B5EF4-FFF2-40B4-BE49-F238E27FC236}">
                <a16:creationId xmlns:a16="http://schemas.microsoft.com/office/drawing/2014/main" id="{3E6DAAA3-5EDC-389A-F7EB-1048B17C257F}"/>
              </a:ext>
            </a:extLst>
          </p:cNvPr>
          <p:cNvSpPr>
            <a:spLocks/>
          </p:cNvSpPr>
          <p:nvPr/>
        </p:nvSpPr>
        <p:spPr bwMode="auto">
          <a:xfrm rot="21033495">
            <a:off x="490511" y="352987"/>
            <a:ext cx="1916979" cy="2713582"/>
          </a:xfrm>
          <a:custGeom>
            <a:avLst/>
            <a:gdLst>
              <a:gd name="T0" fmla="*/ 2147483647 w 991"/>
              <a:gd name="T1" fmla="*/ 2147483647 h 1606"/>
              <a:gd name="T2" fmla="*/ 2147483647 w 991"/>
              <a:gd name="T3" fmla="*/ 2147483647 h 1606"/>
              <a:gd name="T4" fmla="*/ 2147483647 w 991"/>
              <a:gd name="T5" fmla="*/ 2147483647 h 1606"/>
              <a:gd name="T6" fmla="*/ 2147483647 w 991"/>
              <a:gd name="T7" fmla="*/ 2147483647 h 1606"/>
              <a:gd name="T8" fmla="*/ 2147483647 w 991"/>
              <a:gd name="T9" fmla="*/ 2147483647 h 1606"/>
              <a:gd name="T10" fmla="*/ 2147483647 w 991"/>
              <a:gd name="T11" fmla="*/ 2147483647 h 1606"/>
              <a:gd name="T12" fmla="*/ 2147483647 w 991"/>
              <a:gd name="T13" fmla="*/ 2147483647 h 1606"/>
              <a:gd name="T14" fmla="*/ 2147483647 w 991"/>
              <a:gd name="T15" fmla="*/ 2147483647 h 1606"/>
              <a:gd name="T16" fmla="*/ 2147483647 w 991"/>
              <a:gd name="T17" fmla="*/ 2147483647 h 1606"/>
              <a:gd name="T18" fmla="*/ 2147483647 w 991"/>
              <a:gd name="T19" fmla="*/ 2147483647 h 1606"/>
              <a:gd name="T20" fmla="*/ 2147483647 w 991"/>
              <a:gd name="T21" fmla="*/ 2147483647 h 1606"/>
              <a:gd name="T22" fmla="*/ 2147483647 w 991"/>
              <a:gd name="T23" fmla="*/ 2147483647 h 1606"/>
              <a:gd name="T24" fmla="*/ 2147483647 w 991"/>
              <a:gd name="T25" fmla="*/ 2147483647 h 1606"/>
              <a:gd name="T26" fmla="*/ 2147483647 w 991"/>
              <a:gd name="T27" fmla="*/ 2147483647 h 1606"/>
              <a:gd name="T28" fmla="*/ 2147483647 w 991"/>
              <a:gd name="T29" fmla="*/ 2147483647 h 1606"/>
              <a:gd name="T30" fmla="*/ 2147483647 w 991"/>
              <a:gd name="T31" fmla="*/ 2147483647 h 1606"/>
              <a:gd name="T32" fmla="*/ 2147483647 w 991"/>
              <a:gd name="T33" fmla="*/ 0 h 1606"/>
              <a:gd name="T34" fmla="*/ 2147483647 w 991"/>
              <a:gd name="T35" fmla="*/ 2147483647 h 1606"/>
              <a:gd name="T36" fmla="*/ 2147483647 w 991"/>
              <a:gd name="T37" fmla="*/ 2147483647 h 1606"/>
              <a:gd name="T38" fmla="*/ 2147483647 w 991"/>
              <a:gd name="T39" fmla="*/ 2147483647 h 1606"/>
              <a:gd name="T40" fmla="*/ 2147483647 w 991"/>
              <a:gd name="T41" fmla="*/ 2147483647 h 1606"/>
              <a:gd name="T42" fmla="*/ 2147483647 w 991"/>
              <a:gd name="T43" fmla="*/ 2147483647 h 1606"/>
              <a:gd name="T44" fmla="*/ 2147483647 w 991"/>
              <a:gd name="T45" fmla="*/ 2147483647 h 1606"/>
              <a:gd name="T46" fmla="*/ 2147483647 w 991"/>
              <a:gd name="T47" fmla="*/ 2147483647 h 1606"/>
              <a:gd name="T48" fmla="*/ 2147483647 w 991"/>
              <a:gd name="T49" fmla="*/ 2147483647 h 1606"/>
              <a:gd name="T50" fmla="*/ 2147483647 w 991"/>
              <a:gd name="T51" fmla="*/ 2147483647 h 1606"/>
              <a:gd name="T52" fmla="*/ 2147483647 w 991"/>
              <a:gd name="T53" fmla="*/ 2147483647 h 1606"/>
              <a:gd name="T54" fmla="*/ 2147483647 w 991"/>
              <a:gd name="T55" fmla="*/ 2147483647 h 1606"/>
              <a:gd name="T56" fmla="*/ 2147483647 w 991"/>
              <a:gd name="T57" fmla="*/ 2147483647 h 1606"/>
              <a:gd name="T58" fmla="*/ 2147483647 w 991"/>
              <a:gd name="T59" fmla="*/ 2147483647 h 1606"/>
              <a:gd name="T60" fmla="*/ 2147483647 w 991"/>
              <a:gd name="T61" fmla="*/ 2147483647 h 1606"/>
              <a:gd name="T62" fmla="*/ 2147483647 w 991"/>
              <a:gd name="T63" fmla="*/ 2147483647 h 1606"/>
              <a:gd name="T64" fmla="*/ 2147483647 w 991"/>
              <a:gd name="T65" fmla="*/ 2147483647 h 1606"/>
              <a:gd name="T66" fmla="*/ 2147483647 w 991"/>
              <a:gd name="T67" fmla="*/ 2147483647 h 1606"/>
              <a:gd name="T68" fmla="*/ 2147483647 w 991"/>
              <a:gd name="T69" fmla="*/ 2147483647 h 1606"/>
              <a:gd name="T70" fmla="*/ 2147483647 w 991"/>
              <a:gd name="T71" fmla="*/ 2147483647 h 1606"/>
              <a:gd name="T72" fmla="*/ 2147483647 w 991"/>
              <a:gd name="T73" fmla="*/ 2147483647 h 1606"/>
              <a:gd name="T74" fmla="*/ 2147483647 w 991"/>
              <a:gd name="T75" fmla="*/ 2147483647 h 1606"/>
              <a:gd name="T76" fmla="*/ 2147483647 w 991"/>
              <a:gd name="T77" fmla="*/ 2147483647 h 1606"/>
              <a:gd name="T78" fmla="*/ 2147483647 w 991"/>
              <a:gd name="T79" fmla="*/ 2147483647 h 1606"/>
              <a:gd name="T80" fmla="*/ 2147483647 w 991"/>
              <a:gd name="T81" fmla="*/ 2147483647 h 1606"/>
              <a:gd name="T82" fmla="*/ 2147483647 w 991"/>
              <a:gd name="T83" fmla="*/ 2147483647 h 1606"/>
              <a:gd name="T84" fmla="*/ 2147483647 w 991"/>
              <a:gd name="T85" fmla="*/ 2147483647 h 1606"/>
              <a:gd name="T86" fmla="*/ 2147483647 w 991"/>
              <a:gd name="T87" fmla="*/ 2147483647 h 1606"/>
              <a:gd name="T88" fmla="*/ 2147483647 w 991"/>
              <a:gd name="T89" fmla="*/ 2147483647 h 1606"/>
              <a:gd name="T90" fmla="*/ 2147483647 w 991"/>
              <a:gd name="T91" fmla="*/ 2147483647 h 1606"/>
              <a:gd name="T92" fmla="*/ 2147483647 w 991"/>
              <a:gd name="T93" fmla="*/ 2147483647 h 1606"/>
              <a:gd name="T94" fmla="*/ 2147483647 w 991"/>
              <a:gd name="T95" fmla="*/ 2147483647 h 1606"/>
              <a:gd name="T96" fmla="*/ 2147483647 w 991"/>
              <a:gd name="T97" fmla="*/ 2147483647 h 1606"/>
              <a:gd name="T98" fmla="*/ 2147483647 w 991"/>
              <a:gd name="T99" fmla="*/ 2147483647 h 1606"/>
              <a:gd name="T100" fmla="*/ 2147483647 w 991"/>
              <a:gd name="T101" fmla="*/ 2147483647 h 1606"/>
              <a:gd name="T102" fmla="*/ 2147483647 w 991"/>
              <a:gd name="T103" fmla="*/ 2147483647 h 1606"/>
              <a:gd name="T104" fmla="*/ 2147483647 w 991"/>
              <a:gd name="T105" fmla="*/ 2147483647 h 1606"/>
              <a:gd name="T106" fmla="*/ 2147483647 w 991"/>
              <a:gd name="T107" fmla="*/ 2147483647 h 1606"/>
              <a:gd name="T108" fmla="*/ 2147483647 w 991"/>
              <a:gd name="T109" fmla="*/ 2147483647 h 1606"/>
              <a:gd name="T110" fmla="*/ 2147483647 w 991"/>
              <a:gd name="T111" fmla="*/ 2147483647 h 1606"/>
              <a:gd name="T112" fmla="*/ 2147483647 w 991"/>
              <a:gd name="T113" fmla="*/ 2147483647 h 1606"/>
              <a:gd name="T114" fmla="*/ 2147483647 w 991"/>
              <a:gd name="T115" fmla="*/ 2147483647 h 1606"/>
              <a:gd name="T116" fmla="*/ 2147483647 w 991"/>
              <a:gd name="T117" fmla="*/ 2147483647 h 1606"/>
              <a:gd name="T118" fmla="*/ 2147483647 w 991"/>
              <a:gd name="T119" fmla="*/ 2147483647 h 1606"/>
              <a:gd name="T120" fmla="*/ 2147483647 w 991"/>
              <a:gd name="T121" fmla="*/ 2147483647 h 160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991" h="1606">
                <a:moveTo>
                  <a:pt x="0" y="1442"/>
                </a:moveTo>
                <a:lnTo>
                  <a:pt x="77" y="1068"/>
                </a:lnTo>
                <a:lnTo>
                  <a:pt x="84" y="1057"/>
                </a:lnTo>
                <a:lnTo>
                  <a:pt x="89" y="1053"/>
                </a:lnTo>
                <a:lnTo>
                  <a:pt x="100" y="1026"/>
                </a:lnTo>
                <a:lnTo>
                  <a:pt x="102" y="1008"/>
                </a:lnTo>
                <a:lnTo>
                  <a:pt x="112" y="993"/>
                </a:lnTo>
                <a:lnTo>
                  <a:pt x="104" y="980"/>
                </a:lnTo>
                <a:lnTo>
                  <a:pt x="91" y="971"/>
                </a:lnTo>
                <a:lnTo>
                  <a:pt x="78" y="968"/>
                </a:lnTo>
                <a:lnTo>
                  <a:pt x="73" y="960"/>
                </a:lnTo>
                <a:lnTo>
                  <a:pt x="82" y="918"/>
                </a:lnTo>
                <a:lnTo>
                  <a:pt x="95" y="906"/>
                </a:lnTo>
                <a:lnTo>
                  <a:pt x="112" y="880"/>
                </a:lnTo>
                <a:lnTo>
                  <a:pt x="134" y="865"/>
                </a:lnTo>
                <a:lnTo>
                  <a:pt x="146" y="853"/>
                </a:lnTo>
                <a:lnTo>
                  <a:pt x="153" y="838"/>
                </a:lnTo>
                <a:lnTo>
                  <a:pt x="155" y="825"/>
                </a:lnTo>
                <a:lnTo>
                  <a:pt x="179" y="800"/>
                </a:lnTo>
                <a:lnTo>
                  <a:pt x="200" y="758"/>
                </a:lnTo>
                <a:lnTo>
                  <a:pt x="231" y="723"/>
                </a:lnTo>
                <a:lnTo>
                  <a:pt x="239" y="710"/>
                </a:lnTo>
                <a:lnTo>
                  <a:pt x="233" y="683"/>
                </a:lnTo>
                <a:lnTo>
                  <a:pt x="208" y="659"/>
                </a:lnTo>
                <a:lnTo>
                  <a:pt x="202" y="651"/>
                </a:lnTo>
                <a:lnTo>
                  <a:pt x="196" y="637"/>
                </a:lnTo>
                <a:lnTo>
                  <a:pt x="193" y="619"/>
                </a:lnTo>
                <a:lnTo>
                  <a:pt x="190" y="604"/>
                </a:lnTo>
                <a:lnTo>
                  <a:pt x="196" y="563"/>
                </a:lnTo>
                <a:lnTo>
                  <a:pt x="187" y="536"/>
                </a:lnTo>
                <a:lnTo>
                  <a:pt x="193" y="523"/>
                </a:lnTo>
                <a:lnTo>
                  <a:pt x="199" y="480"/>
                </a:lnTo>
                <a:lnTo>
                  <a:pt x="299" y="7"/>
                </a:lnTo>
                <a:lnTo>
                  <a:pt x="301" y="0"/>
                </a:lnTo>
                <a:lnTo>
                  <a:pt x="407" y="22"/>
                </a:lnTo>
                <a:lnTo>
                  <a:pt x="438" y="28"/>
                </a:lnTo>
                <a:lnTo>
                  <a:pt x="436" y="35"/>
                </a:lnTo>
                <a:lnTo>
                  <a:pt x="395" y="235"/>
                </a:lnTo>
                <a:lnTo>
                  <a:pt x="418" y="275"/>
                </a:lnTo>
                <a:lnTo>
                  <a:pt x="418" y="281"/>
                </a:lnTo>
                <a:lnTo>
                  <a:pt x="430" y="309"/>
                </a:lnTo>
                <a:lnTo>
                  <a:pt x="433" y="323"/>
                </a:lnTo>
                <a:lnTo>
                  <a:pt x="426" y="337"/>
                </a:lnTo>
                <a:lnTo>
                  <a:pt x="434" y="350"/>
                </a:lnTo>
                <a:lnTo>
                  <a:pt x="420" y="352"/>
                </a:lnTo>
                <a:lnTo>
                  <a:pt x="442" y="378"/>
                </a:lnTo>
                <a:lnTo>
                  <a:pt x="447" y="391"/>
                </a:lnTo>
                <a:lnTo>
                  <a:pt x="467" y="404"/>
                </a:lnTo>
                <a:lnTo>
                  <a:pt x="471" y="417"/>
                </a:lnTo>
                <a:lnTo>
                  <a:pt x="480" y="430"/>
                </a:lnTo>
                <a:lnTo>
                  <a:pt x="485" y="444"/>
                </a:lnTo>
                <a:lnTo>
                  <a:pt x="502" y="471"/>
                </a:lnTo>
                <a:lnTo>
                  <a:pt x="513" y="484"/>
                </a:lnTo>
                <a:lnTo>
                  <a:pt x="510" y="491"/>
                </a:lnTo>
                <a:lnTo>
                  <a:pt x="513" y="505"/>
                </a:lnTo>
                <a:lnTo>
                  <a:pt x="526" y="517"/>
                </a:lnTo>
                <a:lnTo>
                  <a:pt x="532" y="531"/>
                </a:lnTo>
                <a:lnTo>
                  <a:pt x="545" y="531"/>
                </a:lnTo>
                <a:lnTo>
                  <a:pt x="542" y="544"/>
                </a:lnTo>
                <a:lnTo>
                  <a:pt x="555" y="551"/>
                </a:lnTo>
                <a:lnTo>
                  <a:pt x="573" y="550"/>
                </a:lnTo>
                <a:lnTo>
                  <a:pt x="586" y="555"/>
                </a:lnTo>
                <a:lnTo>
                  <a:pt x="572" y="595"/>
                </a:lnTo>
                <a:lnTo>
                  <a:pt x="558" y="624"/>
                </a:lnTo>
                <a:lnTo>
                  <a:pt x="554" y="638"/>
                </a:lnTo>
                <a:lnTo>
                  <a:pt x="544" y="651"/>
                </a:lnTo>
                <a:lnTo>
                  <a:pt x="548" y="664"/>
                </a:lnTo>
                <a:lnTo>
                  <a:pt x="541" y="678"/>
                </a:lnTo>
                <a:lnTo>
                  <a:pt x="549" y="691"/>
                </a:lnTo>
                <a:lnTo>
                  <a:pt x="544" y="718"/>
                </a:lnTo>
                <a:lnTo>
                  <a:pt x="531" y="721"/>
                </a:lnTo>
                <a:lnTo>
                  <a:pt x="523" y="734"/>
                </a:lnTo>
                <a:lnTo>
                  <a:pt x="527" y="748"/>
                </a:lnTo>
                <a:lnTo>
                  <a:pt x="517" y="761"/>
                </a:lnTo>
                <a:lnTo>
                  <a:pt x="513" y="775"/>
                </a:lnTo>
                <a:lnTo>
                  <a:pt x="528" y="780"/>
                </a:lnTo>
                <a:lnTo>
                  <a:pt x="541" y="798"/>
                </a:lnTo>
                <a:lnTo>
                  <a:pt x="554" y="796"/>
                </a:lnTo>
                <a:lnTo>
                  <a:pt x="608" y="766"/>
                </a:lnTo>
                <a:lnTo>
                  <a:pt x="611" y="778"/>
                </a:lnTo>
                <a:lnTo>
                  <a:pt x="625" y="791"/>
                </a:lnTo>
                <a:lnTo>
                  <a:pt x="625" y="818"/>
                </a:lnTo>
                <a:lnTo>
                  <a:pt x="630" y="855"/>
                </a:lnTo>
                <a:lnTo>
                  <a:pt x="641" y="882"/>
                </a:lnTo>
                <a:lnTo>
                  <a:pt x="651" y="895"/>
                </a:lnTo>
                <a:lnTo>
                  <a:pt x="655" y="909"/>
                </a:lnTo>
                <a:lnTo>
                  <a:pt x="656" y="922"/>
                </a:lnTo>
                <a:lnTo>
                  <a:pt x="650" y="940"/>
                </a:lnTo>
                <a:lnTo>
                  <a:pt x="654" y="955"/>
                </a:lnTo>
                <a:lnTo>
                  <a:pt x="664" y="968"/>
                </a:lnTo>
                <a:lnTo>
                  <a:pt x="678" y="964"/>
                </a:lnTo>
                <a:lnTo>
                  <a:pt x="692" y="977"/>
                </a:lnTo>
                <a:lnTo>
                  <a:pt x="700" y="1001"/>
                </a:lnTo>
                <a:lnTo>
                  <a:pt x="696" y="1014"/>
                </a:lnTo>
                <a:lnTo>
                  <a:pt x="704" y="1027"/>
                </a:lnTo>
                <a:lnTo>
                  <a:pt x="701" y="1040"/>
                </a:lnTo>
                <a:lnTo>
                  <a:pt x="709" y="1054"/>
                </a:lnTo>
                <a:lnTo>
                  <a:pt x="722" y="1068"/>
                </a:lnTo>
                <a:lnTo>
                  <a:pt x="727" y="1066"/>
                </a:lnTo>
                <a:lnTo>
                  <a:pt x="730" y="1050"/>
                </a:lnTo>
                <a:lnTo>
                  <a:pt x="743" y="1044"/>
                </a:lnTo>
                <a:lnTo>
                  <a:pt x="770" y="1049"/>
                </a:lnTo>
                <a:lnTo>
                  <a:pt x="784" y="1054"/>
                </a:lnTo>
                <a:lnTo>
                  <a:pt x="797" y="1054"/>
                </a:lnTo>
                <a:lnTo>
                  <a:pt x="810" y="1043"/>
                </a:lnTo>
                <a:lnTo>
                  <a:pt x="818" y="1040"/>
                </a:lnTo>
                <a:lnTo>
                  <a:pt x="847" y="1050"/>
                </a:lnTo>
                <a:lnTo>
                  <a:pt x="873" y="1050"/>
                </a:lnTo>
                <a:lnTo>
                  <a:pt x="887" y="1059"/>
                </a:lnTo>
                <a:lnTo>
                  <a:pt x="900" y="1054"/>
                </a:lnTo>
                <a:lnTo>
                  <a:pt x="926" y="1063"/>
                </a:lnTo>
                <a:lnTo>
                  <a:pt x="926" y="1053"/>
                </a:lnTo>
                <a:lnTo>
                  <a:pt x="948" y="1026"/>
                </a:lnTo>
                <a:lnTo>
                  <a:pt x="961" y="1030"/>
                </a:lnTo>
                <a:lnTo>
                  <a:pt x="970" y="1054"/>
                </a:lnTo>
                <a:lnTo>
                  <a:pt x="978" y="1070"/>
                </a:lnTo>
                <a:lnTo>
                  <a:pt x="991" y="1083"/>
                </a:lnTo>
                <a:lnTo>
                  <a:pt x="915" y="1606"/>
                </a:lnTo>
                <a:lnTo>
                  <a:pt x="732" y="1579"/>
                </a:lnTo>
                <a:lnTo>
                  <a:pt x="514" y="1543"/>
                </a:lnTo>
                <a:lnTo>
                  <a:pt x="454" y="1531"/>
                </a:lnTo>
                <a:lnTo>
                  <a:pt x="246" y="1492"/>
                </a:lnTo>
                <a:lnTo>
                  <a:pt x="0" y="1442"/>
                </a:lnTo>
                <a:close/>
              </a:path>
            </a:pathLst>
          </a:custGeom>
          <a:solidFill>
            <a:schemeClr val="tx2"/>
          </a:solidFill>
          <a:ln w="9525" cap="flat" cmpd="sng">
            <a:solidFill>
              <a:srgbClr val="7030A0"/>
            </a:solidFill>
            <a:prstDash val="solid"/>
            <a:round/>
            <a:headEnd type="none" w="med" len="med"/>
            <a:tailEnd type="none" w="med" len="med"/>
          </a:ln>
          <a:effectLst/>
        </p:spPr>
        <p:txBody>
          <a:bodyPr/>
          <a:lstStyle/>
          <a:p>
            <a:pPr defTabSz="685783"/>
            <a:endParaRPr lang="en-US" sz="1013" dirty="0">
              <a:solidFill>
                <a:srgbClr val="FF0000"/>
              </a:solidFill>
              <a:highlight>
                <a:srgbClr val="FF0000"/>
              </a:highlight>
              <a:latin typeface="Arial"/>
            </a:endParaRPr>
          </a:p>
        </p:txBody>
      </p:sp>
      <p:sp>
        <p:nvSpPr>
          <p:cNvPr id="10" name="TextBox 9">
            <a:extLst>
              <a:ext uri="{FF2B5EF4-FFF2-40B4-BE49-F238E27FC236}">
                <a16:creationId xmlns:a16="http://schemas.microsoft.com/office/drawing/2014/main" id="{17C176B2-FBF2-EBA5-EDA0-8452015B0604}"/>
              </a:ext>
            </a:extLst>
          </p:cNvPr>
          <p:cNvSpPr txBox="1"/>
          <p:nvPr/>
        </p:nvSpPr>
        <p:spPr>
          <a:xfrm>
            <a:off x="973475" y="2267600"/>
            <a:ext cx="1071127" cy="461665"/>
          </a:xfrm>
          <a:prstGeom prst="rect">
            <a:avLst/>
          </a:prstGeom>
          <a:noFill/>
        </p:spPr>
        <p:txBody>
          <a:bodyPr wrap="none" rtlCol="0">
            <a:spAutoFit/>
          </a:bodyPr>
          <a:lstStyle/>
          <a:p>
            <a:r>
              <a:rPr lang="en-US" sz="2400" dirty="0">
                <a:solidFill>
                  <a:schemeClr val="bg1"/>
                </a:solidFill>
              </a:rPr>
              <a:t>Idaho</a:t>
            </a:r>
          </a:p>
        </p:txBody>
      </p:sp>
    </p:spTree>
    <p:extLst>
      <p:ext uri="{BB962C8B-B14F-4D97-AF65-F5344CB8AC3E}">
        <p14:creationId xmlns:p14="http://schemas.microsoft.com/office/powerpoint/2010/main" val="707105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2EC3D4A-CDA6-FA4C-A20C-4482968D7089}"/>
              </a:ext>
            </a:extLst>
          </p:cNvPr>
          <p:cNvSpPr>
            <a:spLocks noGrp="1"/>
          </p:cNvSpPr>
          <p:nvPr>
            <p:ph type="sldNum" sz="quarter" idx="4"/>
          </p:nvPr>
        </p:nvSpPr>
        <p:spPr/>
        <p:txBody>
          <a:bodyPr/>
          <a:lstStyle/>
          <a:p>
            <a:fld id="{E9EA568D-3F9E-F248-AE0D-0AAE8DCAB382}" type="slidenum">
              <a:rPr lang="en-US" smtClean="0"/>
              <a:pPr/>
              <a:t>7</a:t>
            </a:fld>
            <a:endParaRPr lang="en-US" dirty="0"/>
          </a:p>
        </p:txBody>
      </p:sp>
      <p:pic>
        <p:nvPicPr>
          <p:cNvPr id="6" name="Content Placeholder 22" descr="A screenshot of a questionnaire&#10;&#10;Description automatically generated">
            <a:extLst>
              <a:ext uri="{FF2B5EF4-FFF2-40B4-BE49-F238E27FC236}">
                <a16:creationId xmlns:a16="http://schemas.microsoft.com/office/drawing/2014/main" id="{ECF61C25-92B3-E5D9-DC68-E2ED1C6E3200}"/>
              </a:ext>
            </a:extLst>
          </p:cNvPr>
          <p:cNvPicPr>
            <a:picLocks noChangeAspect="1"/>
          </p:cNvPicPr>
          <p:nvPr/>
        </p:nvPicPr>
        <p:blipFill rotWithShape="1">
          <a:blip r:embed="rId3">
            <a:extLst>
              <a:ext uri="{28A0092B-C50C-407E-A947-70E740481C1C}">
                <a14:useLocalDpi xmlns:a14="http://schemas.microsoft.com/office/drawing/2010/main" val="0"/>
              </a:ext>
            </a:extLst>
          </a:blip>
          <a:srcRect b="412"/>
          <a:stretch/>
        </p:blipFill>
        <p:spPr>
          <a:xfrm>
            <a:off x="4642757" y="2338202"/>
            <a:ext cx="3046876" cy="2586331"/>
          </a:xfrm>
          <a:prstGeom prst="rect">
            <a:avLst/>
          </a:prstGeom>
          <a:ln>
            <a:solidFill>
              <a:schemeClr val="tx1"/>
            </a:solidFill>
          </a:ln>
        </p:spPr>
      </p:pic>
      <p:pic>
        <p:nvPicPr>
          <p:cNvPr id="7" name="Picture Placeholder 6" descr="A screenshot of a document&#10;&#10;Description automatically generated">
            <a:extLst>
              <a:ext uri="{FF2B5EF4-FFF2-40B4-BE49-F238E27FC236}">
                <a16:creationId xmlns:a16="http://schemas.microsoft.com/office/drawing/2014/main" id="{AD7D0B71-43DC-A688-152E-B47D4D57F9C4}"/>
              </a:ext>
            </a:extLst>
          </p:cNvPr>
          <p:cNvPicPr>
            <a:picLocks noChangeAspect="1"/>
          </p:cNvPicPr>
          <p:nvPr/>
        </p:nvPicPr>
        <p:blipFill rotWithShape="1">
          <a:blip r:embed="rId4"/>
          <a:srcRect l="11966" t="17995" r="11966"/>
          <a:stretch/>
        </p:blipFill>
        <p:spPr>
          <a:xfrm>
            <a:off x="731751" y="2333071"/>
            <a:ext cx="3288773" cy="2597047"/>
          </a:xfrm>
          <a:prstGeom prst="rect">
            <a:avLst/>
          </a:prstGeom>
          <a:ln>
            <a:solidFill>
              <a:schemeClr val="tx1"/>
            </a:solidFill>
          </a:ln>
        </p:spPr>
      </p:pic>
      <p:pic>
        <p:nvPicPr>
          <p:cNvPr id="8" name="Picture 7" descr="A screenshot of a document&#10;&#10;Description automatically generated">
            <a:extLst>
              <a:ext uri="{FF2B5EF4-FFF2-40B4-BE49-F238E27FC236}">
                <a16:creationId xmlns:a16="http://schemas.microsoft.com/office/drawing/2014/main" id="{9C6C09AB-4E78-1CA9-932C-3DB19D5D3876}"/>
              </a:ext>
            </a:extLst>
          </p:cNvPr>
          <p:cNvPicPr>
            <a:picLocks noChangeAspect="1"/>
          </p:cNvPicPr>
          <p:nvPr/>
        </p:nvPicPr>
        <p:blipFill rotWithShape="1">
          <a:blip r:embed="rId5"/>
          <a:srcRect b="4233"/>
          <a:stretch/>
        </p:blipFill>
        <p:spPr>
          <a:xfrm>
            <a:off x="8284686" y="2338202"/>
            <a:ext cx="2974183" cy="2586331"/>
          </a:xfrm>
          <a:prstGeom prst="rect">
            <a:avLst/>
          </a:prstGeom>
          <a:ln>
            <a:solidFill>
              <a:schemeClr val="tx1"/>
            </a:solidFill>
          </a:ln>
        </p:spPr>
      </p:pic>
      <p:sp>
        <p:nvSpPr>
          <p:cNvPr id="9" name="Content Placeholder 2">
            <a:extLst>
              <a:ext uri="{FF2B5EF4-FFF2-40B4-BE49-F238E27FC236}">
                <a16:creationId xmlns:a16="http://schemas.microsoft.com/office/drawing/2014/main" id="{3F5C740E-58DC-880D-E7B9-9A4FB9803DC6}"/>
              </a:ext>
            </a:extLst>
          </p:cNvPr>
          <p:cNvSpPr txBox="1">
            <a:spLocks/>
          </p:cNvSpPr>
          <p:nvPr/>
        </p:nvSpPr>
        <p:spPr>
          <a:xfrm>
            <a:off x="1320524" y="1870818"/>
            <a:ext cx="2111228" cy="354072"/>
          </a:xfrm>
          <a:prstGeom prst="rect">
            <a:avLst/>
          </a:prstGeom>
        </p:spPr>
        <p:txBody>
          <a:bodyPr vert="horz" lIns="91440" tIns="45720" rIns="91440" bIns="45720" rtlCol="0">
            <a:normAutofit/>
          </a:bodyPr>
          <a:lstStyle>
            <a:lvl1pPr marL="0" indent="0" algn="l" defTabSz="914400" rtl="0" eaLnBrk="1" latinLnBrk="0" hangingPunct="1">
              <a:lnSpc>
                <a:spcPts val="1800"/>
              </a:lnSpc>
              <a:spcBef>
                <a:spcPts val="0"/>
              </a:spcBef>
              <a:spcAft>
                <a:spcPts val="300"/>
              </a:spcAft>
              <a:buFont typeface="Arial" panose="020B0604020202020204" pitchFamily="34" charset="0"/>
              <a:buNone/>
              <a:defRPr sz="1400" kern="1200">
                <a:solidFill>
                  <a:schemeClr val="tx1"/>
                </a:solidFill>
                <a:latin typeface="+mn-lt"/>
                <a:ea typeface="+mn-ea"/>
                <a:cs typeface="+mn-cs"/>
              </a:defRPr>
            </a:lvl1pPr>
            <a:lvl2pPr marL="685800" indent="-228600" algn="l" defTabSz="914400" rtl="0" eaLnBrk="1" latinLnBrk="0" hangingPunct="1">
              <a:lnSpc>
                <a:spcPts val="2200"/>
              </a:lnSpc>
              <a:spcBef>
                <a:spcPts val="500"/>
              </a:spcBef>
              <a:spcAft>
                <a:spcPts val="300"/>
              </a:spcAft>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ts val="2000"/>
              </a:lnSpc>
              <a:spcBef>
                <a:spcPts val="500"/>
              </a:spcBef>
              <a:spcAft>
                <a:spcPts val="300"/>
              </a:spcAft>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ts val="1800"/>
              </a:lnSpc>
              <a:spcBef>
                <a:spcPts val="500"/>
              </a:spcBef>
              <a:spcAft>
                <a:spcPts val="300"/>
              </a:spcAft>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ts val="1600"/>
              </a:lnSpc>
              <a:spcBef>
                <a:spcPts val="500"/>
              </a:spcBef>
              <a:spcAft>
                <a:spcPts val="300"/>
              </a:spcAft>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dirty="0"/>
              <a:t>Law Alerts</a:t>
            </a:r>
          </a:p>
        </p:txBody>
      </p:sp>
      <p:sp>
        <p:nvSpPr>
          <p:cNvPr id="10" name="Title 3">
            <a:extLst>
              <a:ext uri="{FF2B5EF4-FFF2-40B4-BE49-F238E27FC236}">
                <a16:creationId xmlns:a16="http://schemas.microsoft.com/office/drawing/2014/main" id="{D6147D23-4ACE-2DA5-CE44-84287D349861}"/>
              </a:ext>
            </a:extLst>
          </p:cNvPr>
          <p:cNvSpPr txBox="1">
            <a:spLocks/>
          </p:cNvSpPr>
          <p:nvPr/>
        </p:nvSpPr>
        <p:spPr>
          <a:xfrm>
            <a:off x="354909" y="461282"/>
            <a:ext cx="11370366" cy="605881"/>
          </a:xfrm>
          <a:prstGeom prst="rect">
            <a:avLst/>
          </a:prstGeom>
        </p:spPr>
        <p:txBody>
          <a:bodyPr vert="horz" lIns="91440" tIns="45720" rIns="91440" bIns="45720" rtlCol="0" anchor="t">
            <a:normAutofit/>
          </a:bodyPr>
          <a:lstStyle>
            <a:lvl1pPr algn="l" defTabSz="914400" rtl="0" eaLnBrk="1" latinLnBrk="0" hangingPunct="1">
              <a:lnSpc>
                <a:spcPts val="3600"/>
              </a:lnSpc>
              <a:spcBef>
                <a:spcPct val="0"/>
              </a:spcBef>
              <a:buNone/>
              <a:defRPr sz="3200" kern="1200">
                <a:solidFill>
                  <a:schemeClr val="tx1"/>
                </a:solidFill>
                <a:latin typeface="+mj-lt"/>
                <a:ea typeface="+mj-ea"/>
                <a:cs typeface="+mj-cs"/>
              </a:defRPr>
            </a:lvl1pPr>
          </a:lstStyle>
          <a:p>
            <a:r>
              <a:rPr lang="en-US" dirty="0"/>
              <a:t>Mineral communication</a:t>
            </a:r>
          </a:p>
        </p:txBody>
      </p:sp>
      <p:sp>
        <p:nvSpPr>
          <p:cNvPr id="11" name="Content Placeholder 2">
            <a:extLst>
              <a:ext uri="{FF2B5EF4-FFF2-40B4-BE49-F238E27FC236}">
                <a16:creationId xmlns:a16="http://schemas.microsoft.com/office/drawing/2014/main" id="{7F7AC864-F2D5-2DDC-DFA8-849C5EDA2C36}"/>
              </a:ext>
            </a:extLst>
          </p:cNvPr>
          <p:cNvSpPr txBox="1">
            <a:spLocks/>
          </p:cNvSpPr>
          <p:nvPr/>
        </p:nvSpPr>
        <p:spPr>
          <a:xfrm>
            <a:off x="5100346" y="1870818"/>
            <a:ext cx="2111228" cy="354072"/>
          </a:xfrm>
          <a:prstGeom prst="rect">
            <a:avLst/>
          </a:prstGeom>
        </p:spPr>
        <p:txBody>
          <a:bodyPr vert="horz" lIns="91440" tIns="45720" rIns="91440" bIns="45720" rtlCol="0">
            <a:normAutofit/>
          </a:bodyPr>
          <a:lstStyle>
            <a:lvl1pPr marL="0" indent="0" algn="l" defTabSz="914400" rtl="0" eaLnBrk="1" latinLnBrk="0" hangingPunct="1">
              <a:lnSpc>
                <a:spcPts val="1800"/>
              </a:lnSpc>
              <a:spcBef>
                <a:spcPts val="0"/>
              </a:spcBef>
              <a:spcAft>
                <a:spcPts val="300"/>
              </a:spcAft>
              <a:buFont typeface="Arial" panose="020B0604020202020204" pitchFamily="34" charset="0"/>
              <a:buNone/>
              <a:defRPr sz="1400" kern="1200">
                <a:solidFill>
                  <a:schemeClr val="tx1"/>
                </a:solidFill>
                <a:latin typeface="+mn-lt"/>
                <a:ea typeface="+mn-ea"/>
                <a:cs typeface="+mn-cs"/>
              </a:defRPr>
            </a:lvl1pPr>
            <a:lvl2pPr marL="685800" indent="-228600" algn="l" defTabSz="914400" rtl="0" eaLnBrk="1" latinLnBrk="0" hangingPunct="1">
              <a:lnSpc>
                <a:spcPts val="2200"/>
              </a:lnSpc>
              <a:spcBef>
                <a:spcPts val="500"/>
              </a:spcBef>
              <a:spcAft>
                <a:spcPts val="300"/>
              </a:spcAft>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ts val="2000"/>
              </a:lnSpc>
              <a:spcBef>
                <a:spcPts val="500"/>
              </a:spcBef>
              <a:spcAft>
                <a:spcPts val="300"/>
              </a:spcAft>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ts val="1800"/>
              </a:lnSpc>
              <a:spcBef>
                <a:spcPts val="500"/>
              </a:spcBef>
              <a:spcAft>
                <a:spcPts val="300"/>
              </a:spcAft>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ts val="1600"/>
              </a:lnSpc>
              <a:spcBef>
                <a:spcPts val="500"/>
              </a:spcBef>
              <a:spcAft>
                <a:spcPts val="300"/>
              </a:spcAft>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dirty="0"/>
              <a:t>Question of the Week</a:t>
            </a:r>
          </a:p>
        </p:txBody>
      </p:sp>
      <p:sp>
        <p:nvSpPr>
          <p:cNvPr id="12" name="Content Placeholder 2">
            <a:extLst>
              <a:ext uri="{FF2B5EF4-FFF2-40B4-BE49-F238E27FC236}">
                <a16:creationId xmlns:a16="http://schemas.microsoft.com/office/drawing/2014/main" id="{9FB00482-293F-225A-ACC4-2597AE04996B}"/>
              </a:ext>
            </a:extLst>
          </p:cNvPr>
          <p:cNvSpPr txBox="1">
            <a:spLocks/>
          </p:cNvSpPr>
          <p:nvPr/>
        </p:nvSpPr>
        <p:spPr>
          <a:xfrm>
            <a:off x="8509355" y="1870818"/>
            <a:ext cx="2524847" cy="354072"/>
          </a:xfrm>
          <a:prstGeom prst="rect">
            <a:avLst/>
          </a:prstGeom>
        </p:spPr>
        <p:txBody>
          <a:bodyPr vert="horz" lIns="91440" tIns="45720" rIns="91440" bIns="45720" rtlCol="0">
            <a:normAutofit fontScale="92500"/>
          </a:bodyPr>
          <a:lstStyle>
            <a:lvl1pPr marL="0" indent="0" algn="l" defTabSz="914400" rtl="0" eaLnBrk="1" latinLnBrk="0" hangingPunct="1">
              <a:lnSpc>
                <a:spcPts val="1800"/>
              </a:lnSpc>
              <a:spcBef>
                <a:spcPts val="0"/>
              </a:spcBef>
              <a:spcAft>
                <a:spcPts val="300"/>
              </a:spcAft>
              <a:buFont typeface="Arial" panose="020B0604020202020204" pitchFamily="34" charset="0"/>
              <a:buNone/>
              <a:defRPr sz="1400" kern="1200">
                <a:solidFill>
                  <a:schemeClr val="tx1"/>
                </a:solidFill>
                <a:latin typeface="+mn-lt"/>
                <a:ea typeface="+mn-ea"/>
                <a:cs typeface="+mn-cs"/>
              </a:defRPr>
            </a:lvl1pPr>
            <a:lvl2pPr marL="685800" indent="-228600" algn="l" defTabSz="914400" rtl="0" eaLnBrk="1" latinLnBrk="0" hangingPunct="1">
              <a:lnSpc>
                <a:spcPts val="2200"/>
              </a:lnSpc>
              <a:spcBef>
                <a:spcPts val="500"/>
              </a:spcBef>
              <a:spcAft>
                <a:spcPts val="300"/>
              </a:spcAft>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ts val="2000"/>
              </a:lnSpc>
              <a:spcBef>
                <a:spcPts val="500"/>
              </a:spcBef>
              <a:spcAft>
                <a:spcPts val="300"/>
              </a:spcAft>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ts val="1800"/>
              </a:lnSpc>
              <a:spcBef>
                <a:spcPts val="500"/>
              </a:spcBef>
              <a:spcAft>
                <a:spcPts val="300"/>
              </a:spcAft>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ts val="1600"/>
              </a:lnSpc>
              <a:spcBef>
                <a:spcPts val="500"/>
              </a:spcBef>
              <a:spcAft>
                <a:spcPts val="300"/>
              </a:spcAft>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dirty="0"/>
              <a:t>Monthly Webinar Invitations</a:t>
            </a:r>
          </a:p>
        </p:txBody>
      </p:sp>
    </p:spTree>
    <p:extLst>
      <p:ext uri="{BB962C8B-B14F-4D97-AF65-F5344CB8AC3E}">
        <p14:creationId xmlns:p14="http://schemas.microsoft.com/office/powerpoint/2010/main" val="34651712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17B460-6452-064F-ABFA-B1E56F37D57C}"/>
              </a:ext>
            </a:extLst>
          </p:cNvPr>
          <p:cNvSpPr>
            <a:spLocks noGrp="1"/>
          </p:cNvSpPr>
          <p:nvPr>
            <p:ph type="title"/>
          </p:nvPr>
        </p:nvSpPr>
        <p:spPr/>
        <p:txBody>
          <a:bodyPr>
            <a:normAutofit fontScale="90000"/>
          </a:bodyPr>
          <a:lstStyle/>
          <a:p>
            <a:r>
              <a:rPr lang="en-US" dirty="0"/>
              <a:t>Client Contact Schedule</a:t>
            </a:r>
          </a:p>
        </p:txBody>
      </p:sp>
      <p:sp>
        <p:nvSpPr>
          <p:cNvPr id="3" name="Slide Number Placeholder 2">
            <a:extLst>
              <a:ext uri="{FF2B5EF4-FFF2-40B4-BE49-F238E27FC236}">
                <a16:creationId xmlns:a16="http://schemas.microsoft.com/office/drawing/2014/main" id="{C2EC3D4A-CDA6-FA4C-A20C-4482968D7089}"/>
              </a:ext>
            </a:extLst>
          </p:cNvPr>
          <p:cNvSpPr>
            <a:spLocks noGrp="1"/>
          </p:cNvSpPr>
          <p:nvPr>
            <p:ph type="sldNum" sz="quarter" idx="4"/>
          </p:nvPr>
        </p:nvSpPr>
        <p:spPr/>
        <p:txBody>
          <a:bodyPr/>
          <a:lstStyle/>
          <a:p>
            <a:fld id="{E9EA568D-3F9E-F248-AE0D-0AAE8DCAB382}" type="slidenum">
              <a:rPr lang="en-US" smtClean="0"/>
              <a:pPr/>
              <a:t>8</a:t>
            </a:fld>
            <a:endParaRPr lang="en-US" dirty="0"/>
          </a:p>
        </p:txBody>
      </p:sp>
      <p:sp>
        <p:nvSpPr>
          <p:cNvPr id="16" name="Content Placeholder 2">
            <a:extLst>
              <a:ext uri="{FF2B5EF4-FFF2-40B4-BE49-F238E27FC236}">
                <a16:creationId xmlns:a16="http://schemas.microsoft.com/office/drawing/2014/main" id="{3DEF41C5-3999-5E41-BFF6-A5F503DF2D89}"/>
              </a:ext>
            </a:extLst>
          </p:cNvPr>
          <p:cNvSpPr txBox="1">
            <a:spLocks/>
          </p:cNvSpPr>
          <p:nvPr/>
        </p:nvSpPr>
        <p:spPr>
          <a:xfrm>
            <a:off x="354909" y="1206431"/>
            <a:ext cx="11370366" cy="885044"/>
          </a:xfrm>
          <a:prstGeom prst="rect">
            <a:avLst/>
          </a:prstGeom>
        </p:spPr>
        <p:txBody>
          <a:bodyPr/>
          <a:lstStyle>
            <a:lvl1pPr marL="228600" indent="-228600" algn="l" defTabSz="914400" rtl="0" eaLnBrk="1" latinLnBrk="0" hangingPunct="1">
              <a:lnSpc>
                <a:spcPts val="2400"/>
              </a:lnSpc>
              <a:spcBef>
                <a:spcPts val="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ts val="22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ts val="2000"/>
              </a:lnSpc>
              <a:spcBef>
                <a:spcPts val="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ts val="1800"/>
              </a:lnSpc>
              <a:spcBef>
                <a:spcPts val="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ts val="1600"/>
              </a:lnSpc>
              <a:spcBef>
                <a:spcPts val="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solidFill>
                  <a:schemeClr val="tx2"/>
                </a:solidFill>
              </a:rPr>
              <a:t>How do clients get access to Mineral and when will they get access? </a:t>
            </a:r>
          </a:p>
        </p:txBody>
      </p:sp>
      <p:grpSp>
        <p:nvGrpSpPr>
          <p:cNvPr id="50" name="Group 49">
            <a:extLst>
              <a:ext uri="{FF2B5EF4-FFF2-40B4-BE49-F238E27FC236}">
                <a16:creationId xmlns:a16="http://schemas.microsoft.com/office/drawing/2014/main" id="{32CD5995-642E-B64D-C697-8F70A29A6FE3}"/>
              </a:ext>
            </a:extLst>
          </p:cNvPr>
          <p:cNvGrpSpPr/>
          <p:nvPr/>
        </p:nvGrpSpPr>
        <p:grpSpPr>
          <a:xfrm>
            <a:off x="465056" y="3452535"/>
            <a:ext cx="11269744" cy="237744"/>
            <a:chOff x="465056" y="3310128"/>
            <a:chExt cx="11269744" cy="237744"/>
          </a:xfrm>
        </p:grpSpPr>
        <p:cxnSp>
          <p:nvCxnSpPr>
            <p:cNvPr id="51" name="Straight Connector 50">
              <a:extLst>
                <a:ext uri="{FF2B5EF4-FFF2-40B4-BE49-F238E27FC236}">
                  <a16:creationId xmlns:a16="http://schemas.microsoft.com/office/drawing/2014/main" id="{4247E427-80F7-E564-C083-AF23289A3B8C}"/>
                </a:ext>
              </a:extLst>
            </p:cNvPr>
            <p:cNvCxnSpPr>
              <a:cxnSpLocks/>
              <a:endCxn id="52" idx="1"/>
            </p:cNvCxnSpPr>
            <p:nvPr userDrawn="1"/>
          </p:nvCxnSpPr>
          <p:spPr>
            <a:xfrm>
              <a:off x="465056" y="3429000"/>
              <a:ext cx="11150872" cy="0"/>
            </a:xfrm>
            <a:prstGeom prst="line">
              <a:avLst/>
            </a:prstGeom>
            <a:ln w="12700" cap="rnd">
              <a:solidFill>
                <a:schemeClr val="tx1"/>
              </a:solidFill>
              <a:prstDash val="solid"/>
              <a:round/>
            </a:ln>
          </p:spPr>
          <p:style>
            <a:lnRef idx="1">
              <a:schemeClr val="accent1"/>
            </a:lnRef>
            <a:fillRef idx="0">
              <a:schemeClr val="accent1"/>
            </a:fillRef>
            <a:effectRef idx="0">
              <a:schemeClr val="accent1"/>
            </a:effectRef>
            <a:fontRef idx="minor">
              <a:schemeClr val="tx1"/>
            </a:fontRef>
          </p:style>
        </p:cxnSp>
        <p:pic>
          <p:nvPicPr>
            <p:cNvPr id="52" name="Picture 51">
              <a:extLst>
                <a:ext uri="{FF2B5EF4-FFF2-40B4-BE49-F238E27FC236}">
                  <a16:creationId xmlns:a16="http://schemas.microsoft.com/office/drawing/2014/main" id="{DA2B9F50-B560-D116-7F36-52A149C8878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615928" y="3310128"/>
              <a:ext cx="118872" cy="237744"/>
            </a:xfrm>
            <a:prstGeom prst="rect">
              <a:avLst/>
            </a:prstGeom>
          </p:spPr>
        </p:pic>
      </p:grpSp>
      <p:sp>
        <p:nvSpPr>
          <p:cNvPr id="53" name="Oval 52">
            <a:extLst>
              <a:ext uri="{FF2B5EF4-FFF2-40B4-BE49-F238E27FC236}">
                <a16:creationId xmlns:a16="http://schemas.microsoft.com/office/drawing/2014/main" id="{C341AB2C-8667-733E-7ABC-6AFE8C136A56}"/>
              </a:ext>
            </a:extLst>
          </p:cNvPr>
          <p:cNvSpPr>
            <a:spLocks noChangeAspect="1"/>
          </p:cNvSpPr>
          <p:nvPr/>
        </p:nvSpPr>
        <p:spPr>
          <a:xfrm>
            <a:off x="1453937" y="3004641"/>
            <a:ext cx="1143000" cy="1143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4" name="Picture 53">
            <a:extLst>
              <a:ext uri="{FF2B5EF4-FFF2-40B4-BE49-F238E27FC236}">
                <a16:creationId xmlns:a16="http://schemas.microsoft.com/office/drawing/2014/main" id="{2B3A2020-F8F0-993E-DA24-76AEE196316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439974" y="3004641"/>
            <a:ext cx="1143000" cy="1143000"/>
          </a:xfrm>
          <a:prstGeom prst="rect">
            <a:avLst/>
          </a:prstGeom>
        </p:spPr>
      </p:pic>
      <p:sp>
        <p:nvSpPr>
          <p:cNvPr id="55" name="Text Placeholder 7">
            <a:extLst>
              <a:ext uri="{FF2B5EF4-FFF2-40B4-BE49-F238E27FC236}">
                <a16:creationId xmlns:a16="http://schemas.microsoft.com/office/drawing/2014/main" id="{C421D20B-0553-4DAE-1FA0-C5399C7484B3}"/>
              </a:ext>
            </a:extLst>
          </p:cNvPr>
          <p:cNvSpPr txBox="1">
            <a:spLocks/>
          </p:cNvSpPr>
          <p:nvPr/>
        </p:nvSpPr>
        <p:spPr>
          <a:xfrm>
            <a:off x="1439974" y="4218215"/>
            <a:ext cx="1115281" cy="781002"/>
          </a:xfrm>
          <a:prstGeom prst="rect">
            <a:avLst/>
          </a:prstGeom>
        </p:spPr>
        <p:txBody>
          <a:bodyPr anchor="t">
            <a:noAutofit/>
          </a:bodyPr>
          <a:lstStyle>
            <a:lvl1pPr marL="0" indent="0" algn="l" defTabSz="914400" rtl="0" eaLnBrk="1" latinLnBrk="0" hangingPunct="1">
              <a:lnSpc>
                <a:spcPts val="1200"/>
              </a:lnSpc>
              <a:spcBef>
                <a:spcPts val="0"/>
              </a:spcBef>
              <a:spcAft>
                <a:spcPts val="300"/>
              </a:spcAft>
              <a:buFont typeface="Arial" panose="020B0604020202020204" pitchFamily="34" charset="0"/>
              <a:buNone/>
              <a:defRPr sz="850" u="none" kern="1200">
                <a:solidFill>
                  <a:schemeClr val="tx1"/>
                </a:solidFill>
                <a:latin typeface="+mn-lt"/>
                <a:ea typeface="+mn-ea"/>
                <a:cs typeface="+mn-cs"/>
              </a:defRPr>
            </a:lvl1pPr>
            <a:lvl2pPr marL="457200" indent="0" algn="l" defTabSz="914400" rtl="0" eaLnBrk="1" latinLnBrk="0" hangingPunct="1">
              <a:lnSpc>
                <a:spcPts val="2200"/>
              </a:lnSpc>
              <a:spcBef>
                <a:spcPts val="500"/>
              </a:spcBef>
              <a:spcAft>
                <a:spcPts val="300"/>
              </a:spcAft>
              <a:buFont typeface="Arial" panose="020B0604020202020204" pitchFamily="34" charset="0"/>
              <a:buNone/>
              <a:defRPr sz="1000" kern="1200">
                <a:solidFill>
                  <a:schemeClr val="tx1"/>
                </a:solidFill>
                <a:latin typeface="+mn-lt"/>
                <a:ea typeface="+mn-ea"/>
                <a:cs typeface="+mn-cs"/>
              </a:defRPr>
            </a:lvl2pPr>
            <a:lvl3pPr marL="914400" indent="0" algn="l" defTabSz="914400" rtl="0" eaLnBrk="1" latinLnBrk="0" hangingPunct="1">
              <a:lnSpc>
                <a:spcPts val="2000"/>
              </a:lnSpc>
              <a:spcBef>
                <a:spcPts val="500"/>
              </a:spcBef>
              <a:spcAft>
                <a:spcPts val="300"/>
              </a:spcAft>
              <a:buFont typeface="Arial" panose="020B0604020202020204" pitchFamily="34" charset="0"/>
              <a:buNone/>
              <a:defRPr sz="1000" kern="1200">
                <a:solidFill>
                  <a:schemeClr val="tx1"/>
                </a:solidFill>
                <a:latin typeface="+mn-lt"/>
                <a:ea typeface="+mn-ea"/>
                <a:cs typeface="+mn-cs"/>
              </a:defRPr>
            </a:lvl3pPr>
            <a:lvl4pPr marL="1371600" indent="0" algn="l" defTabSz="914400" rtl="0" eaLnBrk="1" latinLnBrk="0" hangingPunct="1">
              <a:lnSpc>
                <a:spcPts val="1800"/>
              </a:lnSpc>
              <a:spcBef>
                <a:spcPts val="500"/>
              </a:spcBef>
              <a:spcAft>
                <a:spcPts val="300"/>
              </a:spcAft>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ts val="1600"/>
              </a:lnSpc>
              <a:spcBef>
                <a:spcPts val="500"/>
              </a:spcBef>
              <a:spcAft>
                <a:spcPts val="300"/>
              </a:spcAft>
              <a:buFont typeface="Arial" panose="020B0604020202020204" pitchFamily="34" charset="0"/>
              <a:buNone/>
              <a:defRPr sz="1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pPr>
            <a:r>
              <a:rPr lang="en-US" sz="1400" dirty="0"/>
              <a:t>Effective date</a:t>
            </a:r>
          </a:p>
        </p:txBody>
      </p:sp>
      <p:cxnSp>
        <p:nvCxnSpPr>
          <p:cNvPr id="56" name="Straight Connector 55">
            <a:extLst>
              <a:ext uri="{FF2B5EF4-FFF2-40B4-BE49-F238E27FC236}">
                <a16:creationId xmlns:a16="http://schemas.microsoft.com/office/drawing/2014/main" id="{E4968D9B-C65E-77F4-9377-FFD1ACBCE625}"/>
              </a:ext>
            </a:extLst>
          </p:cNvPr>
          <p:cNvCxnSpPr>
            <a:cxnSpLocks/>
          </p:cNvCxnSpPr>
          <p:nvPr/>
        </p:nvCxnSpPr>
        <p:spPr>
          <a:xfrm rot="16200000">
            <a:off x="122156" y="3571407"/>
            <a:ext cx="685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57" name="Text Placeholder 6">
            <a:extLst>
              <a:ext uri="{FF2B5EF4-FFF2-40B4-BE49-F238E27FC236}">
                <a16:creationId xmlns:a16="http://schemas.microsoft.com/office/drawing/2014/main" id="{88CC4FBE-7416-C380-0E0E-367CB4FCF64D}"/>
              </a:ext>
            </a:extLst>
          </p:cNvPr>
          <p:cNvSpPr txBox="1">
            <a:spLocks/>
          </p:cNvSpPr>
          <p:nvPr/>
        </p:nvSpPr>
        <p:spPr>
          <a:xfrm>
            <a:off x="1453939" y="3421922"/>
            <a:ext cx="1145127" cy="469900"/>
          </a:xfrm>
          <a:prstGeom prst="rect">
            <a:avLst/>
          </a:prstGeom>
        </p:spPr>
        <p:txBody>
          <a:bodyPr anchor="ctr"/>
          <a:lstStyle>
            <a:lvl1pPr marL="0" indent="0" algn="ctr" defTabSz="914400" rtl="0" eaLnBrk="1" latinLnBrk="0" hangingPunct="1">
              <a:lnSpc>
                <a:spcPts val="2400"/>
              </a:lnSpc>
              <a:spcBef>
                <a:spcPts val="0"/>
              </a:spcBef>
              <a:spcAft>
                <a:spcPts val="300"/>
              </a:spcAft>
              <a:buFont typeface="Arial" panose="020B0604020202020204" pitchFamily="34" charset="0"/>
              <a:buNone/>
              <a:defRPr sz="2000" kern="1200">
                <a:solidFill>
                  <a:schemeClr val="tx2"/>
                </a:solidFill>
                <a:latin typeface="+mn-lt"/>
                <a:ea typeface="+mn-ea"/>
                <a:cs typeface="+mn-cs"/>
              </a:defRPr>
            </a:lvl1pPr>
            <a:lvl2pPr marL="685800" indent="-228600" algn="l" defTabSz="914400" rtl="0" eaLnBrk="1" latinLnBrk="0" hangingPunct="1">
              <a:lnSpc>
                <a:spcPts val="2200"/>
              </a:lnSpc>
              <a:spcBef>
                <a:spcPts val="500"/>
              </a:spcBef>
              <a:spcAft>
                <a:spcPts val="300"/>
              </a:spcAft>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ts val="2000"/>
              </a:lnSpc>
              <a:spcBef>
                <a:spcPts val="500"/>
              </a:spcBef>
              <a:spcAft>
                <a:spcPts val="300"/>
              </a:spcAft>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ts val="1800"/>
              </a:lnSpc>
              <a:spcBef>
                <a:spcPts val="500"/>
              </a:spcBef>
              <a:spcAft>
                <a:spcPts val="300"/>
              </a:spcAft>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ts val="1600"/>
              </a:lnSpc>
              <a:spcBef>
                <a:spcPts val="500"/>
              </a:spcBef>
              <a:spcAft>
                <a:spcPts val="300"/>
              </a:spcAft>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2025</a:t>
            </a:r>
          </a:p>
        </p:txBody>
      </p:sp>
      <p:grpSp>
        <p:nvGrpSpPr>
          <p:cNvPr id="58" name="Group 57">
            <a:extLst>
              <a:ext uri="{FF2B5EF4-FFF2-40B4-BE49-F238E27FC236}">
                <a16:creationId xmlns:a16="http://schemas.microsoft.com/office/drawing/2014/main" id="{35723270-1745-3400-9BFE-5B9D75CCCA21}"/>
              </a:ext>
            </a:extLst>
          </p:cNvPr>
          <p:cNvGrpSpPr/>
          <p:nvPr/>
        </p:nvGrpSpPr>
        <p:grpSpPr>
          <a:xfrm>
            <a:off x="3878058" y="2997574"/>
            <a:ext cx="1169575" cy="1147667"/>
            <a:chOff x="-1466988" y="1521229"/>
            <a:chExt cx="1169575" cy="1147667"/>
          </a:xfrm>
        </p:grpSpPr>
        <p:sp>
          <p:nvSpPr>
            <p:cNvPr id="59" name="Oval 58">
              <a:extLst>
                <a:ext uri="{FF2B5EF4-FFF2-40B4-BE49-F238E27FC236}">
                  <a16:creationId xmlns:a16="http://schemas.microsoft.com/office/drawing/2014/main" id="{2D162C7A-EDF0-12F9-970C-06AEFF7CA721}"/>
                </a:ext>
              </a:extLst>
            </p:cNvPr>
            <p:cNvSpPr>
              <a:spLocks noChangeAspect="1"/>
            </p:cNvSpPr>
            <p:nvPr userDrawn="1"/>
          </p:nvSpPr>
          <p:spPr>
            <a:xfrm>
              <a:off x="-1440413" y="1521229"/>
              <a:ext cx="1143000" cy="1143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0" name="Picture 59">
              <a:extLst>
                <a:ext uri="{FF2B5EF4-FFF2-40B4-BE49-F238E27FC236}">
                  <a16:creationId xmlns:a16="http://schemas.microsoft.com/office/drawing/2014/main" id="{DA24488F-B6E3-8A32-4718-9EB6954112F7}"/>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466988" y="1525896"/>
              <a:ext cx="1143000" cy="1143000"/>
            </a:xfrm>
            <a:prstGeom prst="rect">
              <a:avLst/>
            </a:prstGeom>
          </p:spPr>
        </p:pic>
      </p:grpSp>
      <p:sp>
        <p:nvSpPr>
          <p:cNvPr id="61" name="Text Placeholder 6">
            <a:extLst>
              <a:ext uri="{FF2B5EF4-FFF2-40B4-BE49-F238E27FC236}">
                <a16:creationId xmlns:a16="http://schemas.microsoft.com/office/drawing/2014/main" id="{109B09C6-E600-F069-5129-1D489D47DA21}"/>
              </a:ext>
            </a:extLst>
          </p:cNvPr>
          <p:cNvSpPr txBox="1">
            <a:spLocks/>
          </p:cNvSpPr>
          <p:nvPr/>
        </p:nvSpPr>
        <p:spPr>
          <a:xfrm>
            <a:off x="3881478" y="3272636"/>
            <a:ext cx="1145127" cy="469900"/>
          </a:xfrm>
          <a:prstGeom prst="rect">
            <a:avLst/>
          </a:prstGeom>
        </p:spPr>
        <p:txBody>
          <a:bodyPr anchor="ctr"/>
          <a:lstStyle>
            <a:lvl1pPr marL="0" indent="0" algn="ctr" defTabSz="914400" rtl="0" eaLnBrk="1" latinLnBrk="0" hangingPunct="1">
              <a:lnSpc>
                <a:spcPts val="2400"/>
              </a:lnSpc>
              <a:spcBef>
                <a:spcPts val="0"/>
              </a:spcBef>
              <a:spcAft>
                <a:spcPts val="300"/>
              </a:spcAft>
              <a:buFont typeface="Arial" panose="020B0604020202020204" pitchFamily="34" charset="0"/>
              <a:buNone/>
              <a:defRPr sz="2000" kern="1200">
                <a:solidFill>
                  <a:schemeClr val="tx2"/>
                </a:solidFill>
                <a:latin typeface="+mn-lt"/>
                <a:ea typeface="+mn-ea"/>
                <a:cs typeface="+mn-cs"/>
              </a:defRPr>
            </a:lvl1pPr>
            <a:lvl2pPr marL="685800" indent="-228600" algn="l" defTabSz="914400" rtl="0" eaLnBrk="1" latinLnBrk="0" hangingPunct="1">
              <a:lnSpc>
                <a:spcPts val="2200"/>
              </a:lnSpc>
              <a:spcBef>
                <a:spcPts val="500"/>
              </a:spcBef>
              <a:spcAft>
                <a:spcPts val="300"/>
              </a:spcAft>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ts val="2000"/>
              </a:lnSpc>
              <a:spcBef>
                <a:spcPts val="500"/>
              </a:spcBef>
              <a:spcAft>
                <a:spcPts val="300"/>
              </a:spcAft>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ts val="1800"/>
              </a:lnSpc>
              <a:spcBef>
                <a:spcPts val="500"/>
              </a:spcBef>
              <a:spcAft>
                <a:spcPts val="300"/>
              </a:spcAft>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ts val="1600"/>
              </a:lnSpc>
              <a:spcBef>
                <a:spcPts val="500"/>
              </a:spcBef>
              <a:spcAft>
                <a:spcPts val="300"/>
              </a:spcAft>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30 - 45</a:t>
            </a:r>
          </a:p>
        </p:txBody>
      </p:sp>
      <p:sp>
        <p:nvSpPr>
          <p:cNvPr id="62" name="Text Placeholder 7">
            <a:extLst>
              <a:ext uri="{FF2B5EF4-FFF2-40B4-BE49-F238E27FC236}">
                <a16:creationId xmlns:a16="http://schemas.microsoft.com/office/drawing/2014/main" id="{BCCE33D7-ADA7-A33B-1413-8656A389EA51}"/>
              </a:ext>
            </a:extLst>
          </p:cNvPr>
          <p:cNvSpPr txBox="1">
            <a:spLocks/>
          </p:cNvSpPr>
          <p:nvPr/>
        </p:nvSpPr>
        <p:spPr>
          <a:xfrm>
            <a:off x="3379380" y="4218214"/>
            <a:ext cx="2127406" cy="1534885"/>
          </a:xfrm>
          <a:prstGeom prst="rect">
            <a:avLst/>
          </a:prstGeom>
        </p:spPr>
        <p:txBody>
          <a:bodyPr anchor="t">
            <a:noAutofit/>
          </a:bodyPr>
          <a:lstStyle>
            <a:lvl1pPr marL="0" indent="0" algn="l" defTabSz="914400" rtl="0" eaLnBrk="1" latinLnBrk="0" hangingPunct="1">
              <a:lnSpc>
                <a:spcPts val="1200"/>
              </a:lnSpc>
              <a:spcBef>
                <a:spcPts val="0"/>
              </a:spcBef>
              <a:spcAft>
                <a:spcPts val="300"/>
              </a:spcAft>
              <a:buFont typeface="Arial" panose="020B0604020202020204" pitchFamily="34" charset="0"/>
              <a:buNone/>
              <a:defRPr sz="850" u="none" kern="1200">
                <a:solidFill>
                  <a:schemeClr val="tx1"/>
                </a:solidFill>
                <a:latin typeface="+mn-lt"/>
                <a:ea typeface="+mn-ea"/>
                <a:cs typeface="+mn-cs"/>
              </a:defRPr>
            </a:lvl1pPr>
            <a:lvl2pPr marL="457200" indent="0" algn="l" defTabSz="914400" rtl="0" eaLnBrk="1" latinLnBrk="0" hangingPunct="1">
              <a:lnSpc>
                <a:spcPts val="2200"/>
              </a:lnSpc>
              <a:spcBef>
                <a:spcPts val="500"/>
              </a:spcBef>
              <a:spcAft>
                <a:spcPts val="300"/>
              </a:spcAft>
              <a:buFont typeface="Arial" panose="020B0604020202020204" pitchFamily="34" charset="0"/>
              <a:buNone/>
              <a:defRPr sz="1000" kern="1200">
                <a:solidFill>
                  <a:schemeClr val="tx1"/>
                </a:solidFill>
                <a:latin typeface="+mn-lt"/>
                <a:ea typeface="+mn-ea"/>
                <a:cs typeface="+mn-cs"/>
              </a:defRPr>
            </a:lvl2pPr>
            <a:lvl3pPr marL="914400" indent="0" algn="l" defTabSz="914400" rtl="0" eaLnBrk="1" latinLnBrk="0" hangingPunct="1">
              <a:lnSpc>
                <a:spcPts val="2000"/>
              </a:lnSpc>
              <a:spcBef>
                <a:spcPts val="500"/>
              </a:spcBef>
              <a:spcAft>
                <a:spcPts val="300"/>
              </a:spcAft>
              <a:buFont typeface="Arial" panose="020B0604020202020204" pitchFamily="34" charset="0"/>
              <a:buNone/>
              <a:defRPr sz="1000" kern="1200">
                <a:solidFill>
                  <a:schemeClr val="tx1"/>
                </a:solidFill>
                <a:latin typeface="+mn-lt"/>
                <a:ea typeface="+mn-ea"/>
                <a:cs typeface="+mn-cs"/>
              </a:defRPr>
            </a:lvl3pPr>
            <a:lvl4pPr marL="1371600" indent="0" algn="l" defTabSz="914400" rtl="0" eaLnBrk="1" latinLnBrk="0" hangingPunct="1">
              <a:lnSpc>
                <a:spcPts val="1800"/>
              </a:lnSpc>
              <a:spcBef>
                <a:spcPts val="500"/>
              </a:spcBef>
              <a:spcAft>
                <a:spcPts val="300"/>
              </a:spcAft>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ts val="1600"/>
              </a:lnSpc>
              <a:spcBef>
                <a:spcPts val="500"/>
              </a:spcBef>
              <a:spcAft>
                <a:spcPts val="300"/>
              </a:spcAft>
              <a:buFont typeface="Arial" panose="020B0604020202020204" pitchFamily="34" charset="0"/>
              <a:buNone/>
              <a:defRPr sz="1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400" dirty="0"/>
              <a:t>For new groups – Mineral access will align with the group’s medical plan effective date, clients can expect to receive communication from the Mineral team to access their </a:t>
            </a:r>
            <a:r>
              <a:rPr lang="en-US" sz="1400"/>
              <a:t>Mineral Platform.</a:t>
            </a:r>
            <a:endParaRPr lang="en-US" sz="1400" dirty="0"/>
          </a:p>
        </p:txBody>
      </p:sp>
      <p:grpSp>
        <p:nvGrpSpPr>
          <p:cNvPr id="87" name="Group 86">
            <a:extLst>
              <a:ext uri="{FF2B5EF4-FFF2-40B4-BE49-F238E27FC236}">
                <a16:creationId xmlns:a16="http://schemas.microsoft.com/office/drawing/2014/main" id="{8FCB8BBA-783B-37A0-B72D-52A565CA66BA}"/>
              </a:ext>
            </a:extLst>
          </p:cNvPr>
          <p:cNvGrpSpPr/>
          <p:nvPr/>
        </p:nvGrpSpPr>
        <p:grpSpPr>
          <a:xfrm>
            <a:off x="6485903" y="2997574"/>
            <a:ext cx="1169575" cy="1147667"/>
            <a:chOff x="-1466988" y="1521229"/>
            <a:chExt cx="1169575" cy="1147667"/>
          </a:xfrm>
        </p:grpSpPr>
        <p:sp>
          <p:nvSpPr>
            <p:cNvPr id="88" name="Oval 87">
              <a:extLst>
                <a:ext uri="{FF2B5EF4-FFF2-40B4-BE49-F238E27FC236}">
                  <a16:creationId xmlns:a16="http://schemas.microsoft.com/office/drawing/2014/main" id="{7D910B0C-1989-790C-2938-F23C603427C2}"/>
                </a:ext>
              </a:extLst>
            </p:cNvPr>
            <p:cNvSpPr>
              <a:spLocks noChangeAspect="1"/>
            </p:cNvSpPr>
            <p:nvPr userDrawn="1"/>
          </p:nvSpPr>
          <p:spPr>
            <a:xfrm>
              <a:off x="-1440413" y="1521229"/>
              <a:ext cx="1143000" cy="1143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9" name="Picture 88">
              <a:extLst>
                <a:ext uri="{FF2B5EF4-FFF2-40B4-BE49-F238E27FC236}">
                  <a16:creationId xmlns:a16="http://schemas.microsoft.com/office/drawing/2014/main" id="{7D805C41-19AA-D88A-3D53-1EEB225C3C76}"/>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466988" y="1525896"/>
              <a:ext cx="1143000" cy="1143000"/>
            </a:xfrm>
            <a:prstGeom prst="rect">
              <a:avLst/>
            </a:prstGeom>
          </p:spPr>
        </p:pic>
      </p:grpSp>
      <p:sp>
        <p:nvSpPr>
          <p:cNvPr id="66" name="Text Placeholder 6">
            <a:extLst>
              <a:ext uri="{FF2B5EF4-FFF2-40B4-BE49-F238E27FC236}">
                <a16:creationId xmlns:a16="http://schemas.microsoft.com/office/drawing/2014/main" id="{C37C6BC4-19C3-45E8-7EF4-0C19CA06BE78}"/>
              </a:ext>
            </a:extLst>
          </p:cNvPr>
          <p:cNvSpPr txBox="1">
            <a:spLocks/>
          </p:cNvSpPr>
          <p:nvPr/>
        </p:nvSpPr>
        <p:spPr>
          <a:xfrm>
            <a:off x="6482528" y="3370029"/>
            <a:ext cx="1145127" cy="469900"/>
          </a:xfrm>
          <a:prstGeom prst="rect">
            <a:avLst/>
          </a:prstGeom>
        </p:spPr>
        <p:txBody>
          <a:bodyPr anchor="ctr"/>
          <a:lstStyle>
            <a:lvl1pPr marL="0" indent="0" algn="ctr" defTabSz="914400" rtl="0" eaLnBrk="1" latinLnBrk="0" hangingPunct="1">
              <a:lnSpc>
                <a:spcPts val="2400"/>
              </a:lnSpc>
              <a:spcBef>
                <a:spcPts val="0"/>
              </a:spcBef>
              <a:spcAft>
                <a:spcPts val="300"/>
              </a:spcAft>
              <a:buFont typeface="Arial" panose="020B0604020202020204" pitchFamily="34" charset="0"/>
              <a:buNone/>
              <a:defRPr sz="2000" kern="1200">
                <a:solidFill>
                  <a:schemeClr val="tx2"/>
                </a:solidFill>
                <a:latin typeface="+mn-lt"/>
                <a:ea typeface="+mn-ea"/>
                <a:cs typeface="+mn-cs"/>
              </a:defRPr>
            </a:lvl1pPr>
            <a:lvl2pPr marL="685800" indent="-228600" algn="l" defTabSz="914400" rtl="0" eaLnBrk="1" latinLnBrk="0" hangingPunct="1">
              <a:lnSpc>
                <a:spcPts val="2200"/>
              </a:lnSpc>
              <a:spcBef>
                <a:spcPts val="500"/>
              </a:spcBef>
              <a:spcAft>
                <a:spcPts val="300"/>
              </a:spcAft>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ts val="2000"/>
              </a:lnSpc>
              <a:spcBef>
                <a:spcPts val="500"/>
              </a:spcBef>
              <a:spcAft>
                <a:spcPts val="300"/>
              </a:spcAft>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ts val="1800"/>
              </a:lnSpc>
              <a:spcBef>
                <a:spcPts val="500"/>
              </a:spcBef>
              <a:spcAft>
                <a:spcPts val="300"/>
              </a:spcAft>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ts val="1600"/>
              </a:lnSpc>
              <a:spcBef>
                <a:spcPts val="500"/>
              </a:spcBef>
              <a:spcAft>
                <a:spcPts val="300"/>
              </a:spcAft>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1800" dirty="0"/>
              <a:t>Phone Call</a:t>
            </a:r>
          </a:p>
        </p:txBody>
      </p:sp>
      <p:sp>
        <p:nvSpPr>
          <p:cNvPr id="67" name="Text Placeholder 7">
            <a:extLst>
              <a:ext uri="{FF2B5EF4-FFF2-40B4-BE49-F238E27FC236}">
                <a16:creationId xmlns:a16="http://schemas.microsoft.com/office/drawing/2014/main" id="{D08A4B38-2C6F-F165-1F78-08B89F2B7838}"/>
              </a:ext>
            </a:extLst>
          </p:cNvPr>
          <p:cNvSpPr txBox="1">
            <a:spLocks/>
          </p:cNvSpPr>
          <p:nvPr/>
        </p:nvSpPr>
        <p:spPr>
          <a:xfrm>
            <a:off x="6150098" y="4218214"/>
            <a:ext cx="1809985" cy="832167"/>
          </a:xfrm>
          <a:prstGeom prst="rect">
            <a:avLst/>
          </a:prstGeom>
        </p:spPr>
        <p:txBody>
          <a:bodyPr anchor="t">
            <a:noAutofit/>
          </a:bodyPr>
          <a:lstStyle>
            <a:lvl1pPr marL="0" indent="0" algn="l" defTabSz="914400" rtl="0" eaLnBrk="1" latinLnBrk="0" hangingPunct="1">
              <a:lnSpc>
                <a:spcPts val="1200"/>
              </a:lnSpc>
              <a:spcBef>
                <a:spcPts val="0"/>
              </a:spcBef>
              <a:spcAft>
                <a:spcPts val="300"/>
              </a:spcAft>
              <a:buFont typeface="Arial" panose="020B0604020202020204" pitchFamily="34" charset="0"/>
              <a:buNone/>
              <a:defRPr sz="850" u="none" kern="1200">
                <a:solidFill>
                  <a:schemeClr val="tx1"/>
                </a:solidFill>
                <a:latin typeface="+mn-lt"/>
                <a:ea typeface="+mn-ea"/>
                <a:cs typeface="+mn-cs"/>
              </a:defRPr>
            </a:lvl1pPr>
            <a:lvl2pPr marL="457200" indent="0" algn="l" defTabSz="914400" rtl="0" eaLnBrk="1" latinLnBrk="0" hangingPunct="1">
              <a:lnSpc>
                <a:spcPts val="2200"/>
              </a:lnSpc>
              <a:spcBef>
                <a:spcPts val="500"/>
              </a:spcBef>
              <a:spcAft>
                <a:spcPts val="300"/>
              </a:spcAft>
              <a:buFont typeface="Arial" panose="020B0604020202020204" pitchFamily="34" charset="0"/>
              <a:buNone/>
              <a:defRPr sz="1000" kern="1200">
                <a:solidFill>
                  <a:schemeClr val="tx1"/>
                </a:solidFill>
                <a:latin typeface="+mn-lt"/>
                <a:ea typeface="+mn-ea"/>
                <a:cs typeface="+mn-cs"/>
              </a:defRPr>
            </a:lvl2pPr>
            <a:lvl3pPr marL="914400" indent="0" algn="l" defTabSz="914400" rtl="0" eaLnBrk="1" latinLnBrk="0" hangingPunct="1">
              <a:lnSpc>
                <a:spcPts val="2000"/>
              </a:lnSpc>
              <a:spcBef>
                <a:spcPts val="500"/>
              </a:spcBef>
              <a:spcAft>
                <a:spcPts val="300"/>
              </a:spcAft>
              <a:buFont typeface="Arial" panose="020B0604020202020204" pitchFamily="34" charset="0"/>
              <a:buNone/>
              <a:defRPr sz="1000" kern="1200">
                <a:solidFill>
                  <a:schemeClr val="tx1"/>
                </a:solidFill>
                <a:latin typeface="+mn-lt"/>
                <a:ea typeface="+mn-ea"/>
                <a:cs typeface="+mn-cs"/>
              </a:defRPr>
            </a:lvl3pPr>
            <a:lvl4pPr marL="1371600" indent="0" algn="l" defTabSz="914400" rtl="0" eaLnBrk="1" latinLnBrk="0" hangingPunct="1">
              <a:lnSpc>
                <a:spcPts val="1800"/>
              </a:lnSpc>
              <a:spcBef>
                <a:spcPts val="500"/>
              </a:spcBef>
              <a:spcAft>
                <a:spcPts val="300"/>
              </a:spcAft>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ts val="1600"/>
              </a:lnSpc>
              <a:spcBef>
                <a:spcPts val="500"/>
              </a:spcBef>
              <a:spcAft>
                <a:spcPts val="300"/>
              </a:spcAft>
              <a:buFont typeface="Arial" panose="020B0604020202020204" pitchFamily="34" charset="0"/>
              <a:buNone/>
              <a:defRPr sz="1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400" dirty="0"/>
              <a:t>Mineral will reach out to schedule a Mineral Platform get started/training session.</a:t>
            </a:r>
            <a:r>
              <a:rPr lang="en-US" sz="1000" dirty="0"/>
              <a:t>.</a:t>
            </a:r>
          </a:p>
        </p:txBody>
      </p:sp>
      <p:sp>
        <p:nvSpPr>
          <p:cNvPr id="83" name="Text Placeholder 6">
            <a:extLst>
              <a:ext uri="{FF2B5EF4-FFF2-40B4-BE49-F238E27FC236}">
                <a16:creationId xmlns:a16="http://schemas.microsoft.com/office/drawing/2014/main" id="{48F79BDA-1289-73E5-445B-CE3E84905EDD}"/>
              </a:ext>
            </a:extLst>
          </p:cNvPr>
          <p:cNvSpPr txBox="1">
            <a:spLocks/>
          </p:cNvSpPr>
          <p:nvPr/>
        </p:nvSpPr>
        <p:spPr>
          <a:xfrm>
            <a:off x="1453939" y="3151685"/>
            <a:ext cx="1145127" cy="469900"/>
          </a:xfrm>
          <a:prstGeom prst="rect">
            <a:avLst/>
          </a:prstGeom>
        </p:spPr>
        <p:txBody>
          <a:bodyPr anchor="ctr"/>
          <a:lstStyle>
            <a:lvl1pPr marL="0" indent="0" algn="ctr" defTabSz="914400" rtl="0" eaLnBrk="1" latinLnBrk="0" hangingPunct="1">
              <a:lnSpc>
                <a:spcPts val="2400"/>
              </a:lnSpc>
              <a:spcBef>
                <a:spcPts val="0"/>
              </a:spcBef>
              <a:spcAft>
                <a:spcPts val="300"/>
              </a:spcAft>
              <a:buFont typeface="Arial" panose="020B0604020202020204" pitchFamily="34" charset="0"/>
              <a:buNone/>
              <a:defRPr sz="2000" kern="1200">
                <a:solidFill>
                  <a:schemeClr val="tx2"/>
                </a:solidFill>
                <a:latin typeface="+mn-lt"/>
                <a:ea typeface="+mn-ea"/>
                <a:cs typeface="+mn-cs"/>
              </a:defRPr>
            </a:lvl1pPr>
            <a:lvl2pPr marL="685800" indent="-228600" algn="l" defTabSz="914400" rtl="0" eaLnBrk="1" latinLnBrk="0" hangingPunct="1">
              <a:lnSpc>
                <a:spcPts val="2200"/>
              </a:lnSpc>
              <a:spcBef>
                <a:spcPts val="500"/>
              </a:spcBef>
              <a:spcAft>
                <a:spcPts val="300"/>
              </a:spcAft>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ts val="2000"/>
              </a:lnSpc>
              <a:spcBef>
                <a:spcPts val="500"/>
              </a:spcBef>
              <a:spcAft>
                <a:spcPts val="300"/>
              </a:spcAft>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ts val="1800"/>
              </a:lnSpc>
              <a:spcBef>
                <a:spcPts val="500"/>
              </a:spcBef>
              <a:spcAft>
                <a:spcPts val="300"/>
              </a:spcAft>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ts val="1600"/>
              </a:lnSpc>
              <a:spcBef>
                <a:spcPts val="500"/>
              </a:spcBef>
              <a:spcAft>
                <a:spcPts val="300"/>
              </a:spcAft>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dirty="0">
                <a:solidFill>
                  <a:schemeClr val="tx1"/>
                </a:solidFill>
              </a:rPr>
              <a:t>Jan</a:t>
            </a:r>
          </a:p>
        </p:txBody>
      </p:sp>
      <p:sp>
        <p:nvSpPr>
          <p:cNvPr id="85" name="Text Placeholder 6">
            <a:extLst>
              <a:ext uri="{FF2B5EF4-FFF2-40B4-BE49-F238E27FC236}">
                <a16:creationId xmlns:a16="http://schemas.microsoft.com/office/drawing/2014/main" id="{688A4119-7935-6B5B-5592-26CE47ABEC3A}"/>
              </a:ext>
            </a:extLst>
          </p:cNvPr>
          <p:cNvSpPr txBox="1">
            <a:spLocks/>
          </p:cNvSpPr>
          <p:nvPr/>
        </p:nvSpPr>
        <p:spPr>
          <a:xfrm>
            <a:off x="3918596" y="3571160"/>
            <a:ext cx="1090796" cy="321450"/>
          </a:xfrm>
          <a:prstGeom prst="rect">
            <a:avLst/>
          </a:prstGeom>
        </p:spPr>
        <p:txBody>
          <a:bodyPr anchor="ctr"/>
          <a:lstStyle>
            <a:lvl1pPr marL="0" indent="0" algn="ctr" defTabSz="914400" rtl="0" eaLnBrk="1" latinLnBrk="0" hangingPunct="1">
              <a:lnSpc>
                <a:spcPts val="2400"/>
              </a:lnSpc>
              <a:spcBef>
                <a:spcPts val="0"/>
              </a:spcBef>
              <a:spcAft>
                <a:spcPts val="300"/>
              </a:spcAft>
              <a:buFont typeface="Arial" panose="020B0604020202020204" pitchFamily="34" charset="0"/>
              <a:buNone/>
              <a:defRPr sz="2000" kern="1200">
                <a:solidFill>
                  <a:schemeClr val="tx2"/>
                </a:solidFill>
                <a:latin typeface="+mn-lt"/>
                <a:ea typeface="+mn-ea"/>
                <a:cs typeface="+mn-cs"/>
              </a:defRPr>
            </a:lvl1pPr>
            <a:lvl2pPr marL="685800" indent="-228600" algn="l" defTabSz="914400" rtl="0" eaLnBrk="1" latinLnBrk="0" hangingPunct="1">
              <a:lnSpc>
                <a:spcPts val="2200"/>
              </a:lnSpc>
              <a:spcBef>
                <a:spcPts val="500"/>
              </a:spcBef>
              <a:spcAft>
                <a:spcPts val="300"/>
              </a:spcAft>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ts val="2000"/>
              </a:lnSpc>
              <a:spcBef>
                <a:spcPts val="500"/>
              </a:spcBef>
              <a:spcAft>
                <a:spcPts val="300"/>
              </a:spcAft>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ts val="1800"/>
              </a:lnSpc>
              <a:spcBef>
                <a:spcPts val="500"/>
              </a:spcBef>
              <a:spcAft>
                <a:spcPts val="300"/>
              </a:spcAft>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ts val="1600"/>
              </a:lnSpc>
              <a:spcBef>
                <a:spcPts val="500"/>
              </a:spcBef>
              <a:spcAft>
                <a:spcPts val="300"/>
              </a:spcAft>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dirty="0">
                <a:solidFill>
                  <a:schemeClr val="tx1"/>
                </a:solidFill>
              </a:rPr>
              <a:t>Days</a:t>
            </a:r>
          </a:p>
        </p:txBody>
      </p:sp>
      <p:sp>
        <p:nvSpPr>
          <p:cNvPr id="90" name="Text Placeholder 7">
            <a:extLst>
              <a:ext uri="{FF2B5EF4-FFF2-40B4-BE49-F238E27FC236}">
                <a16:creationId xmlns:a16="http://schemas.microsoft.com/office/drawing/2014/main" id="{2161EDF9-2439-27F1-C9B1-92EA78684D70}"/>
              </a:ext>
            </a:extLst>
          </p:cNvPr>
          <p:cNvSpPr txBox="1">
            <a:spLocks/>
          </p:cNvSpPr>
          <p:nvPr/>
        </p:nvSpPr>
        <p:spPr>
          <a:xfrm>
            <a:off x="8897704" y="5265978"/>
            <a:ext cx="1567096" cy="1054209"/>
          </a:xfrm>
          <a:prstGeom prst="rect">
            <a:avLst/>
          </a:prstGeom>
        </p:spPr>
        <p:txBody>
          <a:bodyPr anchor="t">
            <a:noAutofit/>
          </a:bodyPr>
          <a:lstStyle>
            <a:lvl1pPr marL="0" indent="0" algn="l" defTabSz="914400" rtl="0" eaLnBrk="1" latinLnBrk="0" hangingPunct="1">
              <a:lnSpc>
                <a:spcPts val="1200"/>
              </a:lnSpc>
              <a:spcBef>
                <a:spcPts val="0"/>
              </a:spcBef>
              <a:spcAft>
                <a:spcPts val="300"/>
              </a:spcAft>
              <a:buFont typeface="Arial" panose="020B0604020202020204" pitchFamily="34" charset="0"/>
              <a:buNone/>
              <a:defRPr sz="850" u="none" kern="1200">
                <a:solidFill>
                  <a:schemeClr val="tx1"/>
                </a:solidFill>
                <a:latin typeface="+mn-lt"/>
                <a:ea typeface="+mn-ea"/>
                <a:cs typeface="+mn-cs"/>
              </a:defRPr>
            </a:lvl1pPr>
            <a:lvl2pPr marL="457200" indent="0" algn="l" defTabSz="914400" rtl="0" eaLnBrk="1" latinLnBrk="0" hangingPunct="1">
              <a:lnSpc>
                <a:spcPts val="2200"/>
              </a:lnSpc>
              <a:spcBef>
                <a:spcPts val="500"/>
              </a:spcBef>
              <a:spcAft>
                <a:spcPts val="300"/>
              </a:spcAft>
              <a:buFont typeface="Arial" panose="020B0604020202020204" pitchFamily="34" charset="0"/>
              <a:buNone/>
              <a:defRPr sz="1000" kern="1200">
                <a:solidFill>
                  <a:schemeClr val="tx1"/>
                </a:solidFill>
                <a:latin typeface="+mn-lt"/>
                <a:ea typeface="+mn-ea"/>
                <a:cs typeface="+mn-cs"/>
              </a:defRPr>
            </a:lvl2pPr>
            <a:lvl3pPr marL="914400" indent="0" algn="l" defTabSz="914400" rtl="0" eaLnBrk="1" latinLnBrk="0" hangingPunct="1">
              <a:lnSpc>
                <a:spcPts val="2000"/>
              </a:lnSpc>
              <a:spcBef>
                <a:spcPts val="500"/>
              </a:spcBef>
              <a:spcAft>
                <a:spcPts val="300"/>
              </a:spcAft>
              <a:buFont typeface="Arial" panose="020B0604020202020204" pitchFamily="34" charset="0"/>
              <a:buNone/>
              <a:defRPr sz="1000" kern="1200">
                <a:solidFill>
                  <a:schemeClr val="tx1"/>
                </a:solidFill>
                <a:latin typeface="+mn-lt"/>
                <a:ea typeface="+mn-ea"/>
                <a:cs typeface="+mn-cs"/>
              </a:defRPr>
            </a:lvl3pPr>
            <a:lvl4pPr marL="1371600" indent="0" algn="l" defTabSz="914400" rtl="0" eaLnBrk="1" latinLnBrk="0" hangingPunct="1">
              <a:lnSpc>
                <a:spcPts val="1800"/>
              </a:lnSpc>
              <a:spcBef>
                <a:spcPts val="500"/>
              </a:spcBef>
              <a:spcAft>
                <a:spcPts val="300"/>
              </a:spcAft>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ts val="1600"/>
              </a:lnSpc>
              <a:spcBef>
                <a:spcPts val="500"/>
              </a:spcBef>
              <a:spcAft>
                <a:spcPts val="300"/>
              </a:spcAft>
              <a:buFont typeface="Arial" panose="020B0604020202020204" pitchFamily="34" charset="0"/>
              <a:buNone/>
              <a:defRPr sz="1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400" dirty="0"/>
              <a:t>Clients will receive a Mineral Platform welcome email</a:t>
            </a:r>
            <a:r>
              <a:rPr lang="en-US" sz="1000" dirty="0"/>
              <a:t>.</a:t>
            </a:r>
          </a:p>
        </p:txBody>
      </p:sp>
      <p:pic>
        <p:nvPicPr>
          <p:cNvPr id="5" name="Picture 4">
            <a:extLst>
              <a:ext uri="{FF2B5EF4-FFF2-40B4-BE49-F238E27FC236}">
                <a16:creationId xmlns:a16="http://schemas.microsoft.com/office/drawing/2014/main" id="{75233CD9-5CCB-5B88-AC8C-E24B164CBC57}"/>
              </a:ext>
            </a:extLst>
          </p:cNvPr>
          <p:cNvPicPr>
            <a:picLocks noChangeAspect="1"/>
          </p:cNvPicPr>
          <p:nvPr/>
        </p:nvPicPr>
        <p:blipFill>
          <a:blip r:embed="rId5"/>
          <a:stretch>
            <a:fillRect/>
          </a:stretch>
        </p:blipFill>
        <p:spPr>
          <a:xfrm>
            <a:off x="8684193" y="2386283"/>
            <a:ext cx="2512229" cy="2712505"/>
          </a:xfrm>
          <a:prstGeom prst="rect">
            <a:avLst/>
          </a:prstGeom>
        </p:spPr>
      </p:pic>
    </p:spTree>
    <p:extLst>
      <p:ext uri="{BB962C8B-B14F-4D97-AF65-F5344CB8AC3E}">
        <p14:creationId xmlns:p14="http://schemas.microsoft.com/office/powerpoint/2010/main" val="24468230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44B3646-55D6-CB49-B17E-9B0B9FFC7321}"/>
              </a:ext>
            </a:extLst>
          </p:cNvPr>
          <p:cNvSpPr>
            <a:spLocks noGrp="1"/>
          </p:cNvSpPr>
          <p:nvPr>
            <p:ph type="sldNum" sz="quarter" idx="4"/>
          </p:nvPr>
        </p:nvSpPr>
        <p:spPr/>
        <p:txBody>
          <a:bodyPr/>
          <a:lstStyle/>
          <a:p>
            <a:fld id="{E9EA568D-3F9E-F248-AE0D-0AAE8DCAB382}" type="slidenum">
              <a:rPr lang="en-US" smtClean="0"/>
              <a:pPr/>
              <a:t>9</a:t>
            </a:fld>
            <a:endParaRPr lang="en-US"/>
          </a:p>
        </p:txBody>
      </p:sp>
      <p:pic>
        <p:nvPicPr>
          <p:cNvPr id="5" name="Picture 4">
            <a:extLst>
              <a:ext uri="{FF2B5EF4-FFF2-40B4-BE49-F238E27FC236}">
                <a16:creationId xmlns:a16="http://schemas.microsoft.com/office/drawing/2014/main" id="{FB15A66F-E0C9-3967-E6A0-CF7AD3D277DC}"/>
              </a:ext>
            </a:extLst>
          </p:cNvPr>
          <p:cNvPicPr>
            <a:picLocks noChangeAspect="1"/>
          </p:cNvPicPr>
          <p:nvPr/>
        </p:nvPicPr>
        <p:blipFill>
          <a:blip r:embed="rId3"/>
          <a:stretch>
            <a:fillRect/>
          </a:stretch>
        </p:blipFill>
        <p:spPr>
          <a:xfrm>
            <a:off x="4521033" y="602506"/>
            <a:ext cx="7593537" cy="4975334"/>
          </a:xfrm>
          <a:prstGeom prst="rect">
            <a:avLst/>
          </a:prstGeom>
        </p:spPr>
      </p:pic>
      <p:pic>
        <p:nvPicPr>
          <p:cNvPr id="11" name="Picture 10">
            <a:extLst>
              <a:ext uri="{FF2B5EF4-FFF2-40B4-BE49-F238E27FC236}">
                <a16:creationId xmlns:a16="http://schemas.microsoft.com/office/drawing/2014/main" id="{0118F0B2-5227-534C-A106-A95239A7ED83}"/>
              </a:ext>
            </a:extLst>
          </p:cNvPr>
          <p:cNvPicPr>
            <a:picLocks noChangeAspect="1"/>
          </p:cNvPicPr>
          <p:nvPr/>
        </p:nvPicPr>
        <p:blipFill>
          <a:blip r:embed="rId4"/>
          <a:stretch>
            <a:fillRect/>
          </a:stretch>
        </p:blipFill>
        <p:spPr>
          <a:xfrm>
            <a:off x="295845" y="1290254"/>
            <a:ext cx="3559018" cy="3613216"/>
          </a:xfrm>
          <a:prstGeom prst="rect">
            <a:avLst/>
          </a:prstGeom>
        </p:spPr>
      </p:pic>
    </p:spTree>
    <p:extLst>
      <p:ext uri="{BB962C8B-B14F-4D97-AF65-F5344CB8AC3E}">
        <p14:creationId xmlns:p14="http://schemas.microsoft.com/office/powerpoint/2010/main" val="142059736"/>
      </p:ext>
    </p:extLst>
  </p:cSld>
  <p:clrMapOvr>
    <a:masterClrMapping/>
  </p:clrMapOvr>
</p:sld>
</file>

<file path=ppt/theme/theme1.xml><?xml version="1.0" encoding="utf-8"?>
<a:theme xmlns:a="http://schemas.openxmlformats.org/drawingml/2006/main" name="Mitratech_Theme">
  <a:themeElements>
    <a:clrScheme name="Custom 4">
      <a:dk1>
        <a:srgbClr val="051647"/>
      </a:dk1>
      <a:lt1>
        <a:srgbClr val="FFFFFF"/>
      </a:lt1>
      <a:dk2>
        <a:srgbClr val="051647"/>
      </a:dk2>
      <a:lt2>
        <a:srgbClr val="DCF0FD"/>
      </a:lt2>
      <a:accent1>
        <a:srgbClr val="4CC2E2"/>
      </a:accent1>
      <a:accent2>
        <a:srgbClr val="071C4D"/>
      </a:accent2>
      <a:accent3>
        <a:srgbClr val="E85A3D"/>
      </a:accent3>
      <a:accent4>
        <a:srgbClr val="FE9B4D"/>
      </a:accent4>
      <a:accent5>
        <a:srgbClr val="7336AD"/>
      </a:accent5>
      <a:accent6>
        <a:srgbClr val="C53F88"/>
      </a:accent6>
      <a:hlink>
        <a:srgbClr val="2552EB"/>
      </a:hlink>
      <a:folHlink>
        <a:srgbClr val="2552EB"/>
      </a:folHlink>
    </a:clrScheme>
    <a:fontScheme name="MT Theme Fonts">
      <a:majorFont>
        <a:latin typeface="Poppins SemiBold"/>
        <a:ea typeface=""/>
        <a:cs typeface=""/>
      </a:majorFont>
      <a:minorFont>
        <a:latin typeface="Poppi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B572B9271E256A4FBD3BF138549C6070" ma:contentTypeVersion="15" ma:contentTypeDescription="Create a new document." ma:contentTypeScope="" ma:versionID="231b163be1c9b1a53ceeb74dc7f31ac3">
  <xsd:schema xmlns:xsd="http://www.w3.org/2001/XMLSchema" xmlns:xs="http://www.w3.org/2001/XMLSchema" xmlns:p="http://schemas.microsoft.com/office/2006/metadata/properties" xmlns:ns2="62f6b676-7b9b-46bb-974f-a09f6738fd8a" xmlns:ns3="1e510006-6554-4183-85dc-4edb34035e24" targetNamespace="http://schemas.microsoft.com/office/2006/metadata/properties" ma:root="true" ma:fieldsID="4590a47fe46837583c165658ffc56e54" ns2:_="" ns3:_="">
    <xsd:import namespace="62f6b676-7b9b-46bb-974f-a09f6738fd8a"/>
    <xsd:import namespace="1e510006-6554-4183-85dc-4edb34035e24"/>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2:SharedWithUsers" minOccurs="0"/>
                <xsd:element ref="ns2:SharedWithDetails" minOccurs="0"/>
                <xsd:element ref="ns3:MediaLengthInSeconds" minOccurs="0"/>
                <xsd:element ref="ns3:lcf76f155ced4ddcb4097134ff3c332f" minOccurs="0"/>
                <xsd:element ref="ns2: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2f6b676-7b9b-46bb-974f-a09f6738fd8a"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dexed="true"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959b7490-ee90-406c-9a59-8fbec3ba4f05}" ma:internalName="TaxCatchAll" ma:showField="CatchAllData" ma:web="62f6b676-7b9b-46bb-974f-a09f6738fd8a">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1e510006-6554-4183-85dc-4edb34035e24"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32753177-6687-4d67-9fe3-cd5d96d0f83c"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81E933C1-962C-4CC7-AFC0-981E2BC43371}">
  <ds:schemaRefs>
    <ds:schemaRef ds:uri="http://schemas.microsoft.com/sharepoint/v3/contenttype/forms"/>
  </ds:schemaRefs>
</ds:datastoreItem>
</file>

<file path=customXml/itemProps2.xml><?xml version="1.0" encoding="utf-8"?>
<ds:datastoreItem xmlns:ds="http://schemas.openxmlformats.org/officeDocument/2006/customXml" ds:itemID="{51F05F18-2898-4C00-AADA-0607FEEB6D85}">
  <ds:schemaRefs>
    <ds:schemaRef ds:uri="1e510006-6554-4183-85dc-4edb34035e24"/>
    <ds:schemaRef ds:uri="62f6b676-7b9b-46bb-974f-a09f6738fd8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D65805E3-F483-49BB-9C81-13FD9149C7B6}">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emplate>Office 2013 - 2022 Theme</Template>
  <TotalTime>213</TotalTime>
  <Words>2025</Words>
  <Application>Microsoft Office PowerPoint</Application>
  <PresentationFormat>Widescreen</PresentationFormat>
  <Paragraphs>230</Paragraphs>
  <Slides>14</Slides>
  <Notes>13</Notes>
  <HiddenSlides>2</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14</vt:i4>
      </vt:variant>
    </vt:vector>
  </HeadingPairs>
  <TitlesOfParts>
    <vt:vector size="24" baseType="lpstr">
      <vt:lpstr>Arial</vt:lpstr>
      <vt:lpstr>Poppins Medium</vt:lpstr>
      <vt:lpstr>Roboto</vt:lpstr>
      <vt:lpstr>Poppins SemiBold</vt:lpstr>
      <vt:lpstr>Calibri</vt:lpstr>
      <vt:lpstr>ABC Favorit Extended</vt:lpstr>
      <vt:lpstr>Poppins</vt:lpstr>
      <vt:lpstr>Wingdings</vt:lpstr>
      <vt:lpstr>Poppins Light</vt:lpstr>
      <vt:lpstr>Mitratech_Theme</vt:lpstr>
      <vt:lpstr>Select Health</vt:lpstr>
      <vt:lpstr>The challenge for employers</vt:lpstr>
      <vt:lpstr>PowerPoint Presentation</vt:lpstr>
      <vt:lpstr>The Mineral Platform™</vt:lpstr>
      <vt:lpstr>The Mineral Platform™</vt:lpstr>
      <vt:lpstr>PowerPoint Presentation</vt:lpstr>
      <vt:lpstr>PowerPoint Presentation</vt:lpstr>
      <vt:lpstr>Client Contact Schedule</vt:lpstr>
      <vt:lpstr>PowerPoint Presentation</vt:lpstr>
      <vt:lpstr>PowerPoint Presentation</vt:lpstr>
      <vt:lpstr>of clients surveyed report saving 4 or more hours  a week with Mineral.</vt:lpstr>
      <vt:lpstr>PowerPoint Presentation</vt:lpstr>
      <vt:lpstr>Mitratech’s Mineral Advantage Program (MAP)</vt:lpstr>
      <vt:lpstr>Stay Informed. Share with Confidence.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firman samudera</dc:creator>
  <cp:lastModifiedBy>Brian Costello</cp:lastModifiedBy>
  <cp:revision>46</cp:revision>
  <dcterms:created xsi:type="dcterms:W3CDTF">2023-09-06T02:59:42Z</dcterms:created>
  <dcterms:modified xsi:type="dcterms:W3CDTF">2025-06-04T18:39:59Z</dcterms:modified>
</cp:coreProperties>
</file>